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16D"/>
    <a:srgbClr val="CDACE6"/>
    <a:srgbClr val="DEC8EE"/>
    <a:srgbClr val="B01092"/>
    <a:srgbClr val="EF4FD1"/>
    <a:srgbClr val="FFC6C5"/>
    <a:srgbClr val="3F3F3F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31074-93E7-49A7-B435-916A1AB25740}" v="833" dt="2020-05-26T14:15:42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49" autoAdjust="0"/>
    <p:restoredTop sz="74784" autoAdjust="0"/>
  </p:normalViewPr>
  <p:slideViewPr>
    <p:cSldViewPr snapToGrid="0">
      <p:cViewPr varScale="1">
        <p:scale>
          <a:sx n="106" d="100"/>
          <a:sy n="106" d="100"/>
        </p:scale>
        <p:origin x="10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ábor Soós" userId="5fb91e251a1c6d2c" providerId="LiveId" clId="{B71FD9C9-6ECD-4187-8429-267DDDD5FF42}"/>
    <pc:docChg chg="undo custSel addSld delSld modSld">
      <pc:chgData name="Gábor Soós" userId="5fb91e251a1c6d2c" providerId="LiveId" clId="{B71FD9C9-6ECD-4187-8429-267DDDD5FF42}" dt="2020-05-09T17:57:31.068" v="757" actId="20577"/>
      <pc:docMkLst>
        <pc:docMk/>
      </pc:docMkLst>
      <pc:sldChg chg="modSp mod">
        <pc:chgData name="Gábor Soós" userId="5fb91e251a1c6d2c" providerId="LiveId" clId="{B71FD9C9-6ECD-4187-8429-267DDDD5FF42}" dt="2020-05-04T10:44:45.596" v="664" actId="20577"/>
        <pc:sldMkLst>
          <pc:docMk/>
          <pc:sldMk cId="95274534" sldId="256"/>
        </pc:sldMkLst>
        <pc:spChg chg="mod">
          <ac:chgData name="Gábor Soós" userId="5fb91e251a1c6d2c" providerId="LiveId" clId="{B71FD9C9-6ECD-4187-8429-267DDDD5FF42}" dt="2020-05-04T10:44:45.596" v="664" actId="20577"/>
          <ac:spMkLst>
            <pc:docMk/>
            <pc:sldMk cId="95274534" sldId="256"/>
            <ac:spMk id="3" creationId="{5B2468B5-964F-4595-A624-0E5FEA2CC0FE}"/>
          </ac:spMkLst>
        </pc:spChg>
      </pc:sldChg>
      <pc:sldChg chg="del">
        <pc:chgData name="Gábor Soós" userId="5fb91e251a1c6d2c" providerId="LiveId" clId="{B71FD9C9-6ECD-4187-8429-267DDDD5FF42}" dt="2020-05-04T10:43:20.608" v="631" actId="47"/>
        <pc:sldMkLst>
          <pc:docMk/>
          <pc:sldMk cId="4151586615" sldId="257"/>
        </pc:sldMkLst>
      </pc:sldChg>
      <pc:sldChg chg="del">
        <pc:chgData name="Gábor Soós" userId="5fb91e251a1c6d2c" providerId="LiveId" clId="{B71FD9C9-6ECD-4187-8429-267DDDD5FF42}" dt="2020-05-04T09:57:04.514" v="40" actId="47"/>
        <pc:sldMkLst>
          <pc:docMk/>
          <pc:sldMk cId="271562003" sldId="258"/>
        </pc:sldMkLst>
      </pc:sldChg>
      <pc:sldChg chg="del">
        <pc:chgData name="Gábor Soós" userId="5fb91e251a1c6d2c" providerId="LiveId" clId="{B71FD9C9-6ECD-4187-8429-267DDDD5FF42}" dt="2020-05-04T10:43:20.608" v="631" actId="47"/>
        <pc:sldMkLst>
          <pc:docMk/>
          <pc:sldMk cId="1409865493" sldId="259"/>
        </pc:sldMkLst>
      </pc:sldChg>
      <pc:sldChg chg="del">
        <pc:chgData name="Gábor Soós" userId="5fb91e251a1c6d2c" providerId="LiveId" clId="{B71FD9C9-6ECD-4187-8429-267DDDD5FF42}" dt="2020-05-04T09:57:06.614" v="41" actId="47"/>
        <pc:sldMkLst>
          <pc:docMk/>
          <pc:sldMk cId="1194364541" sldId="260"/>
        </pc:sldMkLst>
      </pc:sldChg>
      <pc:sldChg chg="del">
        <pc:chgData name="Gábor Soós" userId="5fb91e251a1c6d2c" providerId="LiveId" clId="{B71FD9C9-6ECD-4187-8429-267DDDD5FF42}" dt="2020-05-04T09:57:07.875" v="42" actId="47"/>
        <pc:sldMkLst>
          <pc:docMk/>
          <pc:sldMk cId="3544915410" sldId="261"/>
        </pc:sldMkLst>
      </pc:sldChg>
      <pc:sldChg chg="del">
        <pc:chgData name="Gábor Soós" userId="5fb91e251a1c6d2c" providerId="LiveId" clId="{B71FD9C9-6ECD-4187-8429-267DDDD5FF42}" dt="2020-05-04T09:57:14.308" v="43" actId="47"/>
        <pc:sldMkLst>
          <pc:docMk/>
          <pc:sldMk cId="2272687921" sldId="262"/>
        </pc:sldMkLst>
      </pc:sldChg>
      <pc:sldChg chg="del">
        <pc:chgData name="Gábor Soós" userId="5fb91e251a1c6d2c" providerId="LiveId" clId="{B71FD9C9-6ECD-4187-8429-267DDDD5FF42}" dt="2020-05-04T09:57:15.293" v="44" actId="47"/>
        <pc:sldMkLst>
          <pc:docMk/>
          <pc:sldMk cId="2120466414" sldId="263"/>
        </pc:sldMkLst>
      </pc:sldChg>
      <pc:sldChg chg="del">
        <pc:chgData name="Gábor Soós" userId="5fb91e251a1c6d2c" providerId="LiveId" clId="{B71FD9C9-6ECD-4187-8429-267DDDD5FF42}" dt="2020-05-04T09:57:20.027" v="45" actId="47"/>
        <pc:sldMkLst>
          <pc:docMk/>
          <pc:sldMk cId="3943962454" sldId="264"/>
        </pc:sldMkLst>
      </pc:sldChg>
      <pc:sldChg chg="del">
        <pc:chgData name="Gábor Soós" userId="5fb91e251a1c6d2c" providerId="LiveId" clId="{B71FD9C9-6ECD-4187-8429-267DDDD5FF42}" dt="2020-05-04T09:57:21.248" v="46" actId="47"/>
        <pc:sldMkLst>
          <pc:docMk/>
          <pc:sldMk cId="1269144412" sldId="265"/>
        </pc:sldMkLst>
      </pc:sldChg>
      <pc:sldChg chg="del">
        <pc:chgData name="Gábor Soós" userId="5fb91e251a1c6d2c" providerId="LiveId" clId="{B71FD9C9-6ECD-4187-8429-267DDDD5FF42}" dt="2020-05-04T09:57:22.023" v="47" actId="47"/>
        <pc:sldMkLst>
          <pc:docMk/>
          <pc:sldMk cId="3156152959" sldId="266"/>
        </pc:sldMkLst>
      </pc:sldChg>
      <pc:sldChg chg="del">
        <pc:chgData name="Gábor Soós" userId="5fb91e251a1c6d2c" providerId="LiveId" clId="{B71FD9C9-6ECD-4187-8429-267DDDD5FF42}" dt="2020-05-04T09:57:23.052" v="48" actId="47"/>
        <pc:sldMkLst>
          <pc:docMk/>
          <pc:sldMk cId="197166631" sldId="267"/>
        </pc:sldMkLst>
      </pc:sldChg>
      <pc:sldChg chg="del">
        <pc:chgData name="Gábor Soós" userId="5fb91e251a1c6d2c" providerId="LiveId" clId="{B71FD9C9-6ECD-4187-8429-267DDDD5FF42}" dt="2020-05-04T09:57:36.736" v="53" actId="47"/>
        <pc:sldMkLst>
          <pc:docMk/>
          <pc:sldMk cId="682202481" sldId="268"/>
        </pc:sldMkLst>
      </pc:sldChg>
      <pc:sldChg chg="addSp delSp modSp mod">
        <pc:chgData name="Gábor Soós" userId="5fb91e251a1c6d2c" providerId="LiveId" clId="{B71FD9C9-6ECD-4187-8429-267DDDD5FF42}" dt="2020-05-09T17:56:06.945" v="736" actId="14100"/>
        <pc:sldMkLst>
          <pc:docMk/>
          <pc:sldMk cId="3238957586" sldId="269"/>
        </pc:sldMkLst>
        <pc:spChg chg="mod">
          <ac:chgData name="Gábor Soós" userId="5fb91e251a1c6d2c" providerId="LiveId" clId="{B71FD9C9-6ECD-4187-8429-267DDDD5FF42}" dt="2020-05-04T11:07:08.360" v="724" actId="20577"/>
          <ac:spMkLst>
            <pc:docMk/>
            <pc:sldMk cId="3238957586" sldId="269"/>
            <ac:spMk id="2" creationId="{B1D19753-5067-4AC7-A54C-96C0304C97F7}"/>
          </ac:spMkLst>
        </pc:spChg>
        <pc:spChg chg="del">
          <ac:chgData name="Gábor Soós" userId="5fb91e251a1c6d2c" providerId="LiveId" clId="{B71FD9C9-6ECD-4187-8429-267DDDD5FF42}" dt="2020-05-09T17:51:20.499" v="728" actId="478"/>
          <ac:spMkLst>
            <pc:docMk/>
            <pc:sldMk cId="3238957586" sldId="269"/>
            <ac:spMk id="4" creationId="{0D693BFA-D9FC-4703-89A4-3ABCFF8F85E4}"/>
          </ac:spMkLst>
        </pc:spChg>
        <pc:spChg chg="del">
          <ac:chgData name="Gábor Soós" userId="5fb91e251a1c6d2c" providerId="LiveId" clId="{B71FD9C9-6ECD-4187-8429-267DDDD5FF42}" dt="2020-05-09T17:51:22.013" v="729" actId="478"/>
          <ac:spMkLst>
            <pc:docMk/>
            <pc:sldMk cId="3238957586" sldId="269"/>
            <ac:spMk id="5" creationId="{8BE39D5B-EAED-4AE7-9700-9DDA6EA3F165}"/>
          </ac:spMkLst>
        </pc:spChg>
        <pc:spChg chg="del">
          <ac:chgData name="Gábor Soós" userId="5fb91e251a1c6d2c" providerId="LiveId" clId="{B71FD9C9-6ECD-4187-8429-267DDDD5FF42}" dt="2020-05-09T17:51:15.358" v="726" actId="478"/>
          <ac:spMkLst>
            <pc:docMk/>
            <pc:sldMk cId="3238957586" sldId="269"/>
            <ac:spMk id="6" creationId="{62108DB9-D240-4E9C-807E-97B2DB39AF63}"/>
          </ac:spMkLst>
        </pc:spChg>
        <pc:spChg chg="del">
          <ac:chgData name="Gábor Soós" userId="5fb91e251a1c6d2c" providerId="LiveId" clId="{B71FD9C9-6ECD-4187-8429-267DDDD5FF42}" dt="2020-05-09T17:51:19.171" v="727" actId="478"/>
          <ac:spMkLst>
            <pc:docMk/>
            <pc:sldMk cId="3238957586" sldId="269"/>
            <ac:spMk id="7" creationId="{40A84653-606F-4C38-B221-3EAE20A12719}"/>
          </ac:spMkLst>
        </pc:spChg>
        <pc:spChg chg="del">
          <ac:chgData name="Gábor Soós" userId="5fb91e251a1c6d2c" providerId="LiveId" clId="{B71FD9C9-6ECD-4187-8429-267DDDD5FF42}" dt="2020-05-09T17:51:23.558" v="730" actId="478"/>
          <ac:spMkLst>
            <pc:docMk/>
            <pc:sldMk cId="3238957586" sldId="269"/>
            <ac:spMk id="8" creationId="{67A8339F-9D6D-4B35-A6A4-54A433317BB2}"/>
          </ac:spMkLst>
        </pc:spChg>
        <pc:spChg chg="del">
          <ac:chgData name="Gábor Soós" userId="5fb91e251a1c6d2c" providerId="LiveId" clId="{B71FD9C9-6ECD-4187-8429-267DDDD5FF42}" dt="2020-05-09T17:51:25.280" v="731" actId="478"/>
          <ac:spMkLst>
            <pc:docMk/>
            <pc:sldMk cId="3238957586" sldId="269"/>
            <ac:spMk id="9" creationId="{66015B69-5A48-4E60-BC7B-DE6BA4916472}"/>
          </ac:spMkLst>
        </pc:spChg>
        <pc:picChg chg="del">
          <ac:chgData name="Gábor Soós" userId="5fb91e251a1c6d2c" providerId="LiveId" clId="{B71FD9C9-6ECD-4187-8429-267DDDD5FF42}" dt="2020-05-04T11:07:14.957" v="725" actId="478"/>
          <ac:picMkLst>
            <pc:docMk/>
            <pc:sldMk cId="3238957586" sldId="269"/>
            <ac:picMk id="3" creationId="{F189ADFC-9D88-4327-91D6-44AA0ECE8101}"/>
          </ac:picMkLst>
        </pc:picChg>
        <pc:picChg chg="add del mod">
          <ac:chgData name="Gábor Soós" userId="5fb91e251a1c6d2c" providerId="LiveId" clId="{B71FD9C9-6ECD-4187-8429-267DDDD5FF42}" dt="2020-05-09T17:56:00.321" v="734" actId="478"/>
          <ac:picMkLst>
            <pc:docMk/>
            <pc:sldMk cId="3238957586" sldId="269"/>
            <ac:picMk id="10" creationId="{9E4FB177-8A80-4EFC-8E79-B869ED41B1C7}"/>
          </ac:picMkLst>
        </pc:picChg>
        <pc:picChg chg="add mod">
          <ac:chgData name="Gábor Soós" userId="5fb91e251a1c6d2c" providerId="LiveId" clId="{B71FD9C9-6ECD-4187-8429-267DDDD5FF42}" dt="2020-05-09T17:56:06.945" v="736" actId="14100"/>
          <ac:picMkLst>
            <pc:docMk/>
            <pc:sldMk cId="3238957586" sldId="269"/>
            <ac:picMk id="11" creationId="{AA02E1AB-179A-4C0F-A676-086A95FD68F0}"/>
          </ac:picMkLst>
        </pc:picChg>
      </pc:sldChg>
      <pc:sldChg chg="del">
        <pc:chgData name="Gábor Soós" userId="5fb91e251a1c6d2c" providerId="LiveId" clId="{B71FD9C9-6ECD-4187-8429-267DDDD5FF42}" dt="2020-05-04T09:57:24.126" v="49" actId="47"/>
        <pc:sldMkLst>
          <pc:docMk/>
          <pc:sldMk cId="3164016227" sldId="270"/>
        </pc:sldMkLst>
      </pc:sldChg>
      <pc:sldChg chg="del">
        <pc:chgData name="Gábor Soós" userId="5fb91e251a1c6d2c" providerId="LiveId" clId="{B71FD9C9-6ECD-4187-8429-267DDDD5FF42}" dt="2020-05-04T09:57:24.996" v="50" actId="47"/>
        <pc:sldMkLst>
          <pc:docMk/>
          <pc:sldMk cId="99622593" sldId="271"/>
        </pc:sldMkLst>
      </pc:sldChg>
      <pc:sldChg chg="del">
        <pc:chgData name="Gábor Soós" userId="5fb91e251a1c6d2c" providerId="LiveId" clId="{B71FD9C9-6ECD-4187-8429-267DDDD5FF42}" dt="2020-05-04T09:57:28.620" v="51" actId="47"/>
        <pc:sldMkLst>
          <pc:docMk/>
          <pc:sldMk cId="358418063" sldId="272"/>
        </pc:sldMkLst>
      </pc:sldChg>
      <pc:sldChg chg="del">
        <pc:chgData name="Gábor Soós" userId="5fb91e251a1c6d2c" providerId="LiveId" clId="{B71FD9C9-6ECD-4187-8429-267DDDD5FF42}" dt="2020-05-04T09:57:29.697" v="52" actId="47"/>
        <pc:sldMkLst>
          <pc:docMk/>
          <pc:sldMk cId="3841328219" sldId="273"/>
        </pc:sldMkLst>
      </pc:sldChg>
      <pc:sldChg chg="del">
        <pc:chgData name="Gábor Soós" userId="5fb91e251a1c6d2c" providerId="LiveId" clId="{B71FD9C9-6ECD-4187-8429-267DDDD5FF42}" dt="2020-05-04T09:57:37.870" v="54" actId="47"/>
        <pc:sldMkLst>
          <pc:docMk/>
          <pc:sldMk cId="405485583" sldId="274"/>
        </pc:sldMkLst>
      </pc:sldChg>
      <pc:sldChg chg="new del">
        <pc:chgData name="Gábor Soós" userId="5fb91e251a1c6d2c" providerId="LiveId" clId="{B71FD9C9-6ECD-4187-8429-267DDDD5FF42}" dt="2020-05-04T09:14:39.495" v="1" actId="2696"/>
        <pc:sldMkLst>
          <pc:docMk/>
          <pc:sldMk cId="1358333191" sldId="275"/>
        </pc:sldMkLst>
      </pc:sldChg>
      <pc:sldChg chg="addSp delSp modSp add mod delDesignElem">
        <pc:chgData name="Gábor Soós" userId="5fb91e251a1c6d2c" providerId="LiveId" clId="{B71FD9C9-6ECD-4187-8429-267DDDD5FF42}" dt="2020-05-04T10:07:31.780" v="206" actId="6549"/>
        <pc:sldMkLst>
          <pc:docMk/>
          <pc:sldMk cId="3508374951" sldId="275"/>
        </pc:sldMkLst>
        <pc:spChg chg="mod">
          <ac:chgData name="Gábor Soós" userId="5fb91e251a1c6d2c" providerId="LiveId" clId="{B71FD9C9-6ECD-4187-8429-267DDDD5FF42}" dt="2020-05-04T09:56:29.079" v="36" actId="1076"/>
          <ac:spMkLst>
            <pc:docMk/>
            <pc:sldMk cId="3508374951" sldId="275"/>
            <ac:spMk id="2" creationId="{22EE382F-C815-4CA8-B271-D574B74C5B35}"/>
          </ac:spMkLst>
        </pc:spChg>
        <pc:spChg chg="del mod">
          <ac:chgData name="Gábor Soós" userId="5fb91e251a1c6d2c" providerId="LiveId" clId="{B71FD9C9-6ECD-4187-8429-267DDDD5FF42}" dt="2020-05-04T09:56:33.985" v="37" actId="478"/>
          <ac:spMkLst>
            <pc:docMk/>
            <pc:sldMk cId="3508374951" sldId="275"/>
            <ac:spMk id="3" creationId="{5B2468B5-964F-4595-A624-0E5FEA2CC0FE}"/>
          </ac:spMkLst>
        </pc:spChg>
        <pc:spChg chg="add mod">
          <ac:chgData name="Gábor Soós" userId="5fb91e251a1c6d2c" providerId="LiveId" clId="{B71FD9C9-6ECD-4187-8429-267DDDD5FF42}" dt="2020-05-04T10:05:12.638" v="103" actId="1076"/>
          <ac:spMkLst>
            <pc:docMk/>
            <pc:sldMk cId="3508374951" sldId="275"/>
            <ac:spMk id="5" creationId="{F1BFFC65-2688-4923-AB14-90F632CA5961}"/>
          </ac:spMkLst>
        </pc:spChg>
        <pc:spChg chg="add mod">
          <ac:chgData name="Gábor Soós" userId="5fb91e251a1c6d2c" providerId="LiveId" clId="{B71FD9C9-6ECD-4187-8429-267DDDD5FF42}" dt="2020-05-04T10:07:31.780" v="206" actId="6549"/>
          <ac:spMkLst>
            <pc:docMk/>
            <pc:sldMk cId="3508374951" sldId="275"/>
            <ac:spMk id="6" creationId="{38B5C4B5-0C3E-4E7F-B139-0687525F9FA7}"/>
          </ac:spMkLst>
        </pc:spChg>
        <pc:spChg chg="del">
          <ac:chgData name="Gábor Soós" userId="5fb91e251a1c6d2c" providerId="LiveId" clId="{B71FD9C9-6ECD-4187-8429-267DDDD5FF42}" dt="2020-05-04T09:14:53.049" v="4"/>
          <ac:spMkLst>
            <pc:docMk/>
            <pc:sldMk cId="3508374951" sldId="275"/>
            <ac:spMk id="8" creationId="{2A8AA5BC-4F7A-4226-8F99-6D824B226A97}"/>
          </ac:spMkLst>
        </pc:spChg>
        <pc:spChg chg="del">
          <ac:chgData name="Gábor Soós" userId="5fb91e251a1c6d2c" providerId="LiveId" clId="{B71FD9C9-6ECD-4187-8429-267DDDD5FF42}" dt="2020-05-04T09:14:53.049" v="4"/>
          <ac:spMkLst>
            <pc:docMk/>
            <pc:sldMk cId="3508374951" sldId="275"/>
            <ac:spMk id="10" creationId="{3E5445C6-DD42-4979-86FF-03730E8C6DB0}"/>
          </ac:spMkLst>
        </pc:spChg>
        <pc:picChg chg="add mod">
          <ac:chgData name="Gábor Soós" userId="5fb91e251a1c6d2c" providerId="LiveId" clId="{B71FD9C9-6ECD-4187-8429-267DDDD5FF42}" dt="2020-05-04T09:56:39.312" v="39" actId="1076"/>
          <ac:picMkLst>
            <pc:docMk/>
            <pc:sldMk cId="3508374951" sldId="275"/>
            <ac:picMk id="4" creationId="{AE45E86E-225C-4730-824E-71DA4A826F69}"/>
          </ac:picMkLst>
        </pc:picChg>
        <pc:cxnChg chg="del">
          <ac:chgData name="Gábor Soós" userId="5fb91e251a1c6d2c" providerId="LiveId" clId="{B71FD9C9-6ECD-4187-8429-267DDDD5FF42}" dt="2020-05-04T09:14:53.049" v="4"/>
          <ac:cxnSpMkLst>
            <pc:docMk/>
            <pc:sldMk cId="3508374951" sldId="275"/>
            <ac:cxnSpMk id="12" creationId="{45000665-DFC7-417E-8FD7-516A0F15C975}"/>
          </ac:cxnSpMkLst>
        </pc:cxnChg>
      </pc:sldChg>
      <pc:sldChg chg="addSp delSp modSp add mod addAnim delAnim modAnim">
        <pc:chgData name="Gábor Soós" userId="5fb91e251a1c6d2c" providerId="LiveId" clId="{B71FD9C9-6ECD-4187-8429-267DDDD5FF42}" dt="2020-05-04T11:05:12.316" v="705" actId="478"/>
        <pc:sldMkLst>
          <pc:docMk/>
          <pc:sldMk cId="1973535452" sldId="276"/>
        </pc:sldMkLst>
        <pc:spChg chg="mod">
          <ac:chgData name="Gábor Soós" userId="5fb91e251a1c6d2c" providerId="LiveId" clId="{B71FD9C9-6ECD-4187-8429-267DDDD5FF42}" dt="2020-05-04T10:03:11.996" v="84" actId="255"/>
          <ac:spMkLst>
            <pc:docMk/>
            <pc:sldMk cId="1973535452" sldId="276"/>
            <ac:spMk id="2" creationId="{22EE382F-C815-4CA8-B271-D574B74C5B35}"/>
          </ac:spMkLst>
        </pc:spChg>
        <pc:spChg chg="add mod">
          <ac:chgData name="Gábor Soós" userId="5fb91e251a1c6d2c" providerId="LiveId" clId="{B71FD9C9-6ECD-4187-8429-267DDDD5FF42}" dt="2020-05-04T10:46:35.837" v="665" actId="164"/>
          <ac:spMkLst>
            <pc:docMk/>
            <pc:sldMk cId="1973535452" sldId="276"/>
            <ac:spMk id="3" creationId="{67A34AB6-539D-4EFF-9EC1-3E7CBFEE1EB9}"/>
          </ac:spMkLst>
        </pc:spChg>
        <pc:spChg chg="add del">
          <ac:chgData name="Gábor Soós" userId="5fb91e251a1c6d2c" providerId="LiveId" clId="{B71FD9C9-6ECD-4187-8429-267DDDD5FF42}" dt="2020-05-04T10:08:29.600" v="210" actId="478"/>
          <ac:spMkLst>
            <pc:docMk/>
            <pc:sldMk cId="1973535452" sldId="276"/>
            <ac:spMk id="5" creationId="{ECFAA215-4AC6-474D-9E04-98315484AD19}"/>
          </ac:spMkLst>
        </pc:spChg>
        <pc:spChg chg="add del">
          <ac:chgData name="Gábor Soós" userId="5fb91e251a1c6d2c" providerId="LiveId" clId="{B71FD9C9-6ECD-4187-8429-267DDDD5FF42}" dt="2020-05-04T10:10:12.908" v="229" actId="478"/>
          <ac:spMkLst>
            <pc:docMk/>
            <pc:sldMk cId="1973535452" sldId="276"/>
            <ac:spMk id="6" creationId="{B122D516-A858-4494-8D7F-C8FA7153AB83}"/>
          </ac:spMkLst>
        </pc:spChg>
        <pc:spChg chg="add del mod">
          <ac:chgData name="Gábor Soós" userId="5fb91e251a1c6d2c" providerId="LiveId" clId="{B71FD9C9-6ECD-4187-8429-267DDDD5FF42}" dt="2020-05-04T10:24:15.107" v="422" actId="1076"/>
          <ac:spMkLst>
            <pc:docMk/>
            <pc:sldMk cId="1973535452" sldId="276"/>
            <ac:spMk id="7" creationId="{9493483E-EA20-44D0-B3E0-D9275EABDBF0}"/>
          </ac:spMkLst>
        </pc:spChg>
        <pc:spChg chg="add del mod">
          <ac:chgData name="Gábor Soós" userId="5fb91e251a1c6d2c" providerId="LiveId" clId="{B71FD9C9-6ECD-4187-8429-267DDDD5FF42}" dt="2020-05-04T10:23:52.645" v="420" actId="478"/>
          <ac:spMkLst>
            <pc:docMk/>
            <pc:sldMk cId="1973535452" sldId="276"/>
            <ac:spMk id="8" creationId="{D755616E-04A3-4EFC-B14F-F936D256BDAD}"/>
          </ac:spMkLst>
        </pc:spChg>
        <pc:spChg chg="add del mod">
          <ac:chgData name="Gábor Soós" userId="5fb91e251a1c6d2c" providerId="LiveId" clId="{B71FD9C9-6ECD-4187-8429-267DDDD5FF42}" dt="2020-05-04T10:13:23.842" v="280" actId="478"/>
          <ac:spMkLst>
            <pc:docMk/>
            <pc:sldMk cId="1973535452" sldId="276"/>
            <ac:spMk id="9" creationId="{19D7E40E-3722-48DF-828D-6DA6BAAAF1FB}"/>
          </ac:spMkLst>
        </pc:spChg>
        <pc:spChg chg="add del">
          <ac:chgData name="Gábor Soós" userId="5fb91e251a1c6d2c" providerId="LiveId" clId="{B71FD9C9-6ECD-4187-8429-267DDDD5FF42}" dt="2020-05-04T10:13:26.726" v="281" actId="478"/>
          <ac:spMkLst>
            <pc:docMk/>
            <pc:sldMk cId="1973535452" sldId="276"/>
            <ac:spMk id="10" creationId="{E7A0FFFD-013E-4E42-87F3-FCB138D28D05}"/>
          </ac:spMkLst>
        </pc:spChg>
        <pc:spChg chg="add mod">
          <ac:chgData name="Gábor Soós" userId="5fb91e251a1c6d2c" providerId="LiveId" clId="{B71FD9C9-6ECD-4187-8429-267DDDD5FF42}" dt="2020-05-04T10:46:35.837" v="665" actId="164"/>
          <ac:spMkLst>
            <pc:docMk/>
            <pc:sldMk cId="1973535452" sldId="276"/>
            <ac:spMk id="11" creationId="{07BC76E8-07BA-4633-B143-B07C942A7B71}"/>
          </ac:spMkLst>
        </pc:spChg>
        <pc:spChg chg="add mod">
          <ac:chgData name="Gábor Soós" userId="5fb91e251a1c6d2c" providerId="LiveId" clId="{B71FD9C9-6ECD-4187-8429-267DDDD5FF42}" dt="2020-05-04T10:46:45.298" v="666" actId="164"/>
          <ac:spMkLst>
            <pc:docMk/>
            <pc:sldMk cId="1973535452" sldId="276"/>
            <ac:spMk id="12" creationId="{F69212C9-8E23-4ED3-9B77-18C11BDA88C4}"/>
          </ac:spMkLst>
        </pc:spChg>
        <pc:spChg chg="add del mod topLvl">
          <ac:chgData name="Gábor Soós" userId="5fb91e251a1c6d2c" providerId="LiveId" clId="{B71FD9C9-6ECD-4187-8429-267DDDD5FF42}" dt="2020-05-04T11:05:12.316" v="705" actId="478"/>
          <ac:spMkLst>
            <pc:docMk/>
            <pc:sldMk cId="1973535452" sldId="276"/>
            <ac:spMk id="13" creationId="{4E0AC8CD-E3E9-4DE6-B5AE-FFDEC29F19E8}"/>
          </ac:spMkLst>
        </pc:spChg>
        <pc:spChg chg="add mod">
          <ac:chgData name="Gábor Soós" userId="5fb91e251a1c6d2c" providerId="LiveId" clId="{B71FD9C9-6ECD-4187-8429-267DDDD5FF42}" dt="2020-05-04T10:46:45.298" v="666" actId="164"/>
          <ac:spMkLst>
            <pc:docMk/>
            <pc:sldMk cId="1973535452" sldId="276"/>
            <ac:spMk id="14" creationId="{1DE60E32-E813-4CE6-8BCD-2515CF99318A}"/>
          </ac:spMkLst>
        </pc:spChg>
        <pc:spChg chg="add del mod">
          <ac:chgData name="Gábor Soós" userId="5fb91e251a1c6d2c" providerId="LiveId" clId="{B71FD9C9-6ECD-4187-8429-267DDDD5FF42}" dt="2020-05-04T10:19:41.057" v="404" actId="478"/>
          <ac:spMkLst>
            <pc:docMk/>
            <pc:sldMk cId="1973535452" sldId="276"/>
            <ac:spMk id="15" creationId="{22BB307E-4FBF-4905-A01C-E856E011F6D6}"/>
          </ac:spMkLst>
        </pc:spChg>
        <pc:spChg chg="add mod topLvl">
          <ac:chgData name="Gábor Soós" userId="5fb91e251a1c6d2c" providerId="LiveId" clId="{B71FD9C9-6ECD-4187-8429-267DDDD5FF42}" dt="2020-05-04T10:52:18.201" v="694" actId="164"/>
          <ac:spMkLst>
            <pc:docMk/>
            <pc:sldMk cId="1973535452" sldId="276"/>
            <ac:spMk id="16" creationId="{B655F792-0A38-45E3-9327-DC04E4B5E5B3}"/>
          </ac:spMkLst>
        </pc:spChg>
        <pc:spChg chg="add mod topLvl">
          <ac:chgData name="Gábor Soós" userId="5fb91e251a1c6d2c" providerId="LiveId" clId="{B71FD9C9-6ECD-4187-8429-267DDDD5FF42}" dt="2020-05-04T10:52:18.201" v="694" actId="164"/>
          <ac:spMkLst>
            <pc:docMk/>
            <pc:sldMk cId="1973535452" sldId="276"/>
            <ac:spMk id="17" creationId="{D94E4987-6570-4262-A070-F6F2DA064F61}"/>
          </ac:spMkLst>
        </pc:spChg>
        <pc:spChg chg="add mod">
          <ac:chgData name="Gábor Soós" userId="5fb91e251a1c6d2c" providerId="LiveId" clId="{B71FD9C9-6ECD-4187-8429-267DDDD5FF42}" dt="2020-05-04T10:49:16.971" v="676" actId="1076"/>
          <ac:spMkLst>
            <pc:docMk/>
            <pc:sldMk cId="1973535452" sldId="276"/>
            <ac:spMk id="18" creationId="{5F974886-3E7E-4BE7-8E81-845C74BA9831}"/>
          </ac:spMkLst>
        </pc:spChg>
        <pc:spChg chg="add mod">
          <ac:chgData name="Gábor Soós" userId="5fb91e251a1c6d2c" providerId="LiveId" clId="{B71FD9C9-6ECD-4187-8429-267DDDD5FF42}" dt="2020-05-04T11:02:28.757" v="700" actId="164"/>
          <ac:spMkLst>
            <pc:docMk/>
            <pc:sldMk cId="1973535452" sldId="276"/>
            <ac:spMk id="19" creationId="{7E4A6143-7E3F-4A4A-8333-83EB9F9E8F42}"/>
          </ac:spMkLst>
        </pc:spChg>
        <pc:spChg chg="add mod">
          <ac:chgData name="Gábor Soós" userId="5fb91e251a1c6d2c" providerId="LiveId" clId="{B71FD9C9-6ECD-4187-8429-267DDDD5FF42}" dt="2020-05-04T11:02:28.757" v="700" actId="164"/>
          <ac:spMkLst>
            <pc:docMk/>
            <pc:sldMk cId="1973535452" sldId="276"/>
            <ac:spMk id="20" creationId="{23F39DA5-C7BC-470F-8431-45F96E4EA460}"/>
          </ac:spMkLst>
        </pc:spChg>
        <pc:spChg chg="add mod">
          <ac:chgData name="Gábor Soós" userId="5fb91e251a1c6d2c" providerId="LiveId" clId="{B71FD9C9-6ECD-4187-8429-267DDDD5FF42}" dt="2020-05-04T11:05:04.804" v="703" actId="164"/>
          <ac:spMkLst>
            <pc:docMk/>
            <pc:sldMk cId="1973535452" sldId="276"/>
            <ac:spMk id="21" creationId="{83E54D0C-81D7-41AA-AD22-F0D99E24C038}"/>
          </ac:spMkLst>
        </pc:spChg>
        <pc:spChg chg="add mod">
          <ac:chgData name="Gábor Soós" userId="5fb91e251a1c6d2c" providerId="LiveId" clId="{B71FD9C9-6ECD-4187-8429-267DDDD5FF42}" dt="2020-05-04T11:05:04.804" v="703" actId="164"/>
          <ac:spMkLst>
            <pc:docMk/>
            <pc:sldMk cId="1973535452" sldId="276"/>
            <ac:spMk id="22" creationId="{E44F543E-5F61-43A1-8E25-59FC76A4EFE8}"/>
          </ac:spMkLst>
        </pc:spChg>
        <pc:spChg chg="add mod">
          <ac:chgData name="Gábor Soós" userId="5fb91e251a1c6d2c" providerId="LiveId" clId="{B71FD9C9-6ECD-4187-8429-267DDDD5FF42}" dt="2020-05-04T10:52:18.201" v="694" actId="164"/>
          <ac:spMkLst>
            <pc:docMk/>
            <pc:sldMk cId="1973535452" sldId="276"/>
            <ac:spMk id="26" creationId="{C0262322-73E4-454F-BD96-0485EF700D90}"/>
          </ac:spMkLst>
        </pc:spChg>
        <pc:grpChg chg="add mod">
          <ac:chgData name="Gábor Soós" userId="5fb91e251a1c6d2c" providerId="LiveId" clId="{B71FD9C9-6ECD-4187-8429-267DDDD5FF42}" dt="2020-05-04T10:46:35.837" v="665" actId="164"/>
          <ac:grpSpMkLst>
            <pc:docMk/>
            <pc:sldMk cId="1973535452" sldId="276"/>
            <ac:grpSpMk id="23" creationId="{3E999854-BB4A-461A-B684-1F0995B8AB13}"/>
          </ac:grpSpMkLst>
        </pc:grpChg>
        <pc:grpChg chg="add mod">
          <ac:chgData name="Gábor Soós" userId="5fb91e251a1c6d2c" providerId="LiveId" clId="{B71FD9C9-6ECD-4187-8429-267DDDD5FF42}" dt="2020-05-04T10:46:45.298" v="666" actId="164"/>
          <ac:grpSpMkLst>
            <pc:docMk/>
            <pc:sldMk cId="1973535452" sldId="276"/>
            <ac:grpSpMk id="24" creationId="{947D57E9-2E90-42B3-9794-4AB9DC14ABFB}"/>
          </ac:grpSpMkLst>
        </pc:grpChg>
        <pc:grpChg chg="add del mod">
          <ac:chgData name="Gábor Soós" userId="5fb91e251a1c6d2c" providerId="LiveId" clId="{B71FD9C9-6ECD-4187-8429-267DDDD5FF42}" dt="2020-05-04T10:48:01.366" v="668" actId="165"/>
          <ac:grpSpMkLst>
            <pc:docMk/>
            <pc:sldMk cId="1973535452" sldId="276"/>
            <ac:grpSpMk id="25" creationId="{99175866-0A8E-4B4B-B916-5E04EB0F4EB1}"/>
          </ac:grpSpMkLst>
        </pc:grpChg>
        <pc:grpChg chg="add mod">
          <ac:chgData name="Gábor Soós" userId="5fb91e251a1c6d2c" providerId="LiveId" clId="{B71FD9C9-6ECD-4187-8429-267DDDD5FF42}" dt="2020-05-04T10:52:18.201" v="694" actId="164"/>
          <ac:grpSpMkLst>
            <pc:docMk/>
            <pc:sldMk cId="1973535452" sldId="276"/>
            <ac:grpSpMk id="27" creationId="{C774E0A6-A3F9-4BE1-B832-BA661FA69588}"/>
          </ac:grpSpMkLst>
        </pc:grpChg>
        <pc:grpChg chg="add mod">
          <ac:chgData name="Gábor Soós" userId="5fb91e251a1c6d2c" providerId="LiveId" clId="{B71FD9C9-6ECD-4187-8429-267DDDD5FF42}" dt="2020-05-04T11:02:28.757" v="700" actId="164"/>
          <ac:grpSpMkLst>
            <pc:docMk/>
            <pc:sldMk cId="1973535452" sldId="276"/>
            <ac:grpSpMk id="28" creationId="{2016485A-0A47-4073-BC17-EA558C7C70C1}"/>
          </ac:grpSpMkLst>
        </pc:grpChg>
        <pc:grpChg chg="add mod">
          <ac:chgData name="Gábor Soós" userId="5fb91e251a1c6d2c" providerId="LiveId" clId="{B71FD9C9-6ECD-4187-8429-267DDDD5FF42}" dt="2020-05-04T11:05:04.804" v="703" actId="164"/>
          <ac:grpSpMkLst>
            <pc:docMk/>
            <pc:sldMk cId="1973535452" sldId="276"/>
            <ac:grpSpMk id="29" creationId="{1D447393-B230-4651-8DC1-37425619E9B2}"/>
          </ac:grpSpMkLst>
        </pc:grpChg>
        <pc:picChg chg="del">
          <ac:chgData name="Gábor Soós" userId="5fb91e251a1c6d2c" providerId="LiveId" clId="{B71FD9C9-6ECD-4187-8429-267DDDD5FF42}" dt="2020-05-04T10:03:23.055" v="85" actId="478"/>
          <ac:picMkLst>
            <pc:docMk/>
            <pc:sldMk cId="1973535452" sldId="276"/>
            <ac:picMk id="4" creationId="{AE45E86E-225C-4730-824E-71DA4A826F69}"/>
          </ac:picMkLst>
        </pc:picChg>
      </pc:sldChg>
      <pc:sldChg chg="delSp modSp add mod">
        <pc:chgData name="Gábor Soós" userId="5fb91e251a1c6d2c" providerId="LiveId" clId="{B71FD9C9-6ECD-4187-8429-267DDDD5FF42}" dt="2020-05-09T17:57:31.068" v="757" actId="20577"/>
        <pc:sldMkLst>
          <pc:docMk/>
          <pc:sldMk cId="2009090930" sldId="277"/>
        </pc:sldMkLst>
        <pc:spChg chg="mod">
          <ac:chgData name="Gábor Soós" userId="5fb91e251a1c6d2c" providerId="LiveId" clId="{B71FD9C9-6ECD-4187-8429-267DDDD5FF42}" dt="2020-05-09T17:57:31.068" v="757" actId="20577"/>
          <ac:spMkLst>
            <pc:docMk/>
            <pc:sldMk cId="2009090930" sldId="277"/>
            <ac:spMk id="2" creationId="{B1D19753-5067-4AC7-A54C-96C0304C97F7}"/>
          </ac:spMkLst>
        </pc:spChg>
        <pc:picChg chg="del">
          <ac:chgData name="Gábor Soós" userId="5fb91e251a1c6d2c" providerId="LiveId" clId="{B71FD9C9-6ECD-4187-8429-267DDDD5FF42}" dt="2020-05-09T17:56:46.066" v="744" actId="478"/>
          <ac:picMkLst>
            <pc:docMk/>
            <pc:sldMk cId="2009090930" sldId="277"/>
            <ac:picMk id="11" creationId="{AA02E1AB-179A-4C0F-A676-086A95FD68F0}"/>
          </ac:picMkLst>
        </pc:picChg>
      </pc:sldChg>
    </pc:docChg>
  </pc:docChgLst>
  <pc:docChgLst>
    <pc:chgData name="Gábor Soós" userId="5fb91e251a1c6d2c" providerId="LiveId" clId="{B3F31074-93E7-49A7-B435-916A1AB25740}"/>
    <pc:docChg chg="undo custSel addSld modSld sldOrd">
      <pc:chgData name="Gábor Soós" userId="5fb91e251a1c6d2c" providerId="LiveId" clId="{B3F31074-93E7-49A7-B435-916A1AB25740}" dt="2020-05-26T14:16:30.005" v="3447" actId="27636"/>
      <pc:docMkLst>
        <pc:docMk/>
      </pc:docMkLst>
      <pc:sldChg chg="modNotesTx">
        <pc:chgData name="Gábor Soós" userId="5fb91e251a1c6d2c" providerId="LiveId" clId="{B3F31074-93E7-49A7-B435-916A1AB25740}" dt="2020-05-11T06:46:14.336" v="1" actId="20577"/>
        <pc:sldMkLst>
          <pc:docMk/>
          <pc:sldMk cId="3238957586" sldId="269"/>
        </pc:sldMkLst>
      </pc:sldChg>
      <pc:sldChg chg="addSp delSp modSp mod modNotesTx">
        <pc:chgData name="Gábor Soós" userId="5fb91e251a1c6d2c" providerId="LiveId" clId="{B3F31074-93E7-49A7-B435-916A1AB25740}" dt="2020-05-11T08:12:33.022" v="273" actId="14100"/>
        <pc:sldMkLst>
          <pc:docMk/>
          <pc:sldMk cId="2009090930" sldId="277"/>
        </pc:sldMkLst>
        <pc:picChg chg="add del mod">
          <ac:chgData name="Gábor Soós" userId="5fb91e251a1c6d2c" providerId="LiveId" clId="{B3F31074-93E7-49A7-B435-916A1AB25740}" dt="2020-05-11T08:11:44.833" v="264" actId="478"/>
          <ac:picMkLst>
            <pc:docMk/>
            <pc:sldMk cId="2009090930" sldId="277"/>
            <ac:picMk id="3" creationId="{C99E11E6-770A-49E0-9A48-765F83D8B159}"/>
          </ac:picMkLst>
        </pc:picChg>
        <pc:picChg chg="add del mod">
          <ac:chgData name="Gábor Soós" userId="5fb91e251a1c6d2c" providerId="LiveId" clId="{B3F31074-93E7-49A7-B435-916A1AB25740}" dt="2020-05-11T08:11:42.749" v="262" actId="478"/>
          <ac:picMkLst>
            <pc:docMk/>
            <pc:sldMk cId="2009090930" sldId="277"/>
            <ac:picMk id="4" creationId="{D6E4A49B-8F24-425E-80A6-FC53D19CB3E8}"/>
          </ac:picMkLst>
        </pc:picChg>
        <pc:picChg chg="add del mod">
          <ac:chgData name="Gábor Soós" userId="5fb91e251a1c6d2c" providerId="LiveId" clId="{B3F31074-93E7-49A7-B435-916A1AB25740}" dt="2020-05-11T08:11:43.616" v="263" actId="478"/>
          <ac:picMkLst>
            <pc:docMk/>
            <pc:sldMk cId="2009090930" sldId="277"/>
            <ac:picMk id="5" creationId="{43471619-BEF4-42FC-B51E-73E23D4959E4}"/>
          </ac:picMkLst>
        </pc:picChg>
        <pc:picChg chg="add mod ord">
          <ac:chgData name="Gábor Soós" userId="5fb91e251a1c6d2c" providerId="LiveId" clId="{B3F31074-93E7-49A7-B435-916A1AB25740}" dt="2020-05-11T08:12:33.022" v="273" actId="14100"/>
          <ac:picMkLst>
            <pc:docMk/>
            <pc:sldMk cId="2009090930" sldId="277"/>
            <ac:picMk id="6" creationId="{C268FDAE-9972-4076-9718-AFB7453DC642}"/>
          </ac:picMkLst>
        </pc:picChg>
        <pc:picChg chg="add mod">
          <ac:chgData name="Gábor Soós" userId="5fb91e251a1c6d2c" providerId="LiveId" clId="{B3F31074-93E7-49A7-B435-916A1AB25740}" dt="2020-05-11T08:12:18.896" v="270" actId="1076"/>
          <ac:picMkLst>
            <pc:docMk/>
            <pc:sldMk cId="2009090930" sldId="277"/>
            <ac:picMk id="7" creationId="{4340B64B-F4D2-4F55-8D43-29CF1520E3E1}"/>
          </ac:picMkLst>
        </pc:picChg>
      </pc:sldChg>
      <pc:sldChg chg="addSp delSp modSp add mod modAnim">
        <pc:chgData name="Gábor Soós" userId="5fb91e251a1c6d2c" providerId="LiveId" clId="{B3F31074-93E7-49A7-B435-916A1AB25740}" dt="2020-05-12T06:47:31.057" v="406" actId="1076"/>
        <pc:sldMkLst>
          <pc:docMk/>
          <pc:sldMk cId="133907931" sldId="278"/>
        </pc:sldMkLst>
        <pc:spChg chg="mod">
          <ac:chgData name="Gábor Soós" userId="5fb91e251a1c6d2c" providerId="LiveId" clId="{B3F31074-93E7-49A7-B435-916A1AB25740}" dt="2020-05-11T07:48:34.716" v="49" actId="6549"/>
          <ac:spMkLst>
            <pc:docMk/>
            <pc:sldMk cId="133907931" sldId="278"/>
            <ac:spMk id="2" creationId="{B1D19753-5067-4AC7-A54C-96C0304C97F7}"/>
          </ac:spMkLst>
        </pc:spChg>
        <pc:spChg chg="add mod">
          <ac:chgData name="Gábor Soós" userId="5fb91e251a1c6d2c" providerId="LiveId" clId="{B3F31074-93E7-49A7-B435-916A1AB25740}" dt="2020-05-11T08:53:03.868" v="397" actId="1076"/>
          <ac:spMkLst>
            <pc:docMk/>
            <pc:sldMk cId="133907931" sldId="278"/>
            <ac:spMk id="12" creationId="{05EA66FC-EDC2-4460-BD5B-C1FF0FC55B62}"/>
          </ac:spMkLst>
        </pc:spChg>
        <pc:spChg chg="add mod">
          <ac:chgData name="Gábor Soós" userId="5fb91e251a1c6d2c" providerId="LiveId" clId="{B3F31074-93E7-49A7-B435-916A1AB25740}" dt="2020-05-11T08:47:45.731" v="386" actId="1076"/>
          <ac:spMkLst>
            <pc:docMk/>
            <pc:sldMk cId="133907931" sldId="278"/>
            <ac:spMk id="13" creationId="{EDC470A5-5003-4609-9786-A76545D569AA}"/>
          </ac:spMkLst>
        </pc:spChg>
        <pc:spChg chg="add mod">
          <ac:chgData name="Gábor Soós" userId="5fb91e251a1c6d2c" providerId="LiveId" clId="{B3F31074-93E7-49A7-B435-916A1AB25740}" dt="2020-05-11T08:47:34.715" v="385" actId="1076"/>
          <ac:spMkLst>
            <pc:docMk/>
            <pc:sldMk cId="133907931" sldId="278"/>
            <ac:spMk id="14" creationId="{447E1331-2881-4293-9854-1EB296394BBB}"/>
          </ac:spMkLst>
        </pc:spChg>
        <pc:spChg chg="add mod">
          <ac:chgData name="Gábor Soós" userId="5fb91e251a1c6d2c" providerId="LiveId" clId="{B3F31074-93E7-49A7-B435-916A1AB25740}" dt="2020-05-12T06:47:31.057" v="406" actId="1076"/>
          <ac:spMkLst>
            <pc:docMk/>
            <pc:sldMk cId="133907931" sldId="278"/>
            <ac:spMk id="16" creationId="{A562C49F-04E3-444D-A55F-B72AB3CD04DB}"/>
          </ac:spMkLst>
        </pc:spChg>
        <pc:grpChg chg="add mod">
          <ac:chgData name="Gábor Soós" userId="5fb91e251a1c6d2c" providerId="LiveId" clId="{B3F31074-93E7-49A7-B435-916A1AB25740}" dt="2020-05-11T08:46:26.194" v="378" actId="164"/>
          <ac:grpSpMkLst>
            <pc:docMk/>
            <pc:sldMk cId="133907931" sldId="278"/>
            <ac:grpSpMk id="15" creationId="{C1353618-6B48-4CFD-908A-A81610F66F8B}"/>
          </ac:grpSpMkLst>
        </pc:grpChg>
        <pc:picChg chg="del">
          <ac:chgData name="Gábor Soós" userId="5fb91e251a1c6d2c" providerId="LiveId" clId="{B3F31074-93E7-49A7-B435-916A1AB25740}" dt="2020-05-11T07:48:20.450" v="24" actId="478"/>
          <ac:picMkLst>
            <pc:docMk/>
            <pc:sldMk cId="133907931" sldId="278"/>
            <ac:picMk id="3" creationId="{C99E11E6-770A-49E0-9A48-765F83D8B159}"/>
          </ac:picMkLst>
        </pc:picChg>
        <pc:picChg chg="del">
          <ac:chgData name="Gábor Soós" userId="5fb91e251a1c6d2c" providerId="LiveId" clId="{B3F31074-93E7-49A7-B435-916A1AB25740}" dt="2020-05-11T07:48:21.729" v="26" actId="478"/>
          <ac:picMkLst>
            <pc:docMk/>
            <pc:sldMk cId="133907931" sldId="278"/>
            <ac:picMk id="4" creationId="{D6E4A49B-8F24-425E-80A6-FC53D19CB3E8}"/>
          </ac:picMkLst>
        </pc:picChg>
        <pc:picChg chg="del">
          <ac:chgData name="Gábor Soós" userId="5fb91e251a1c6d2c" providerId="LiveId" clId="{B3F31074-93E7-49A7-B435-916A1AB25740}" dt="2020-05-11T07:48:21.290" v="25" actId="478"/>
          <ac:picMkLst>
            <pc:docMk/>
            <pc:sldMk cId="133907931" sldId="278"/>
            <ac:picMk id="5" creationId="{43471619-BEF4-42FC-B51E-73E23D4959E4}"/>
          </ac:picMkLst>
        </pc:picChg>
        <pc:picChg chg="add del mod modCrop">
          <ac:chgData name="Gábor Soós" userId="5fb91e251a1c6d2c" providerId="LiveId" clId="{B3F31074-93E7-49A7-B435-916A1AB25740}" dt="2020-05-11T08:27:02.512" v="285" actId="478"/>
          <ac:picMkLst>
            <pc:docMk/>
            <pc:sldMk cId="133907931" sldId="278"/>
            <ac:picMk id="6" creationId="{95668B21-2DF5-4581-8293-C8F96BB469BF}"/>
          </ac:picMkLst>
        </pc:picChg>
        <pc:picChg chg="add mod">
          <ac:chgData name="Gábor Soós" userId="5fb91e251a1c6d2c" providerId="LiveId" clId="{B3F31074-93E7-49A7-B435-916A1AB25740}" dt="2020-05-11T08:27:11.759" v="286" actId="1076"/>
          <ac:picMkLst>
            <pc:docMk/>
            <pc:sldMk cId="133907931" sldId="278"/>
            <ac:picMk id="7" creationId="{DB4F8F11-A997-4913-AB29-050693DE28B9}"/>
          </ac:picMkLst>
        </pc:picChg>
        <pc:picChg chg="add del mod">
          <ac:chgData name="Gábor Soós" userId="5fb91e251a1c6d2c" providerId="LiveId" clId="{B3F31074-93E7-49A7-B435-916A1AB25740}" dt="2020-05-11T08:27:14.148" v="287" actId="478"/>
          <ac:picMkLst>
            <pc:docMk/>
            <pc:sldMk cId="133907931" sldId="278"/>
            <ac:picMk id="8" creationId="{D93E6BDD-7544-4A62-B564-9CA0B2365772}"/>
          </ac:picMkLst>
        </pc:picChg>
        <pc:picChg chg="add del mod">
          <ac:chgData name="Gábor Soós" userId="5fb91e251a1c6d2c" providerId="LiveId" clId="{B3F31074-93E7-49A7-B435-916A1AB25740}" dt="2020-05-11T08:30:02.312" v="294" actId="478"/>
          <ac:picMkLst>
            <pc:docMk/>
            <pc:sldMk cId="133907931" sldId="278"/>
            <ac:picMk id="9" creationId="{15C1BBE3-DEC6-4D6D-83B2-7F3CF12A7414}"/>
          </ac:picMkLst>
        </pc:picChg>
        <pc:picChg chg="add mod">
          <ac:chgData name="Gábor Soós" userId="5fb91e251a1c6d2c" providerId="LiveId" clId="{B3F31074-93E7-49A7-B435-916A1AB25740}" dt="2020-05-11T08:48:25.767" v="389" actId="14100"/>
          <ac:picMkLst>
            <pc:docMk/>
            <pc:sldMk cId="133907931" sldId="278"/>
            <ac:picMk id="10" creationId="{70137A35-52D9-4E3B-9848-12A4A96AD75C}"/>
          </ac:picMkLst>
        </pc:picChg>
        <pc:picChg chg="add mod">
          <ac:chgData name="Gábor Soós" userId="5fb91e251a1c6d2c" providerId="LiveId" clId="{B3F31074-93E7-49A7-B435-916A1AB25740}" dt="2020-05-11T08:47:04.179" v="382" actId="1076"/>
          <ac:picMkLst>
            <pc:docMk/>
            <pc:sldMk cId="133907931" sldId="278"/>
            <ac:picMk id="11" creationId="{1E4E8428-8662-4221-87A8-FE65FD1A36C8}"/>
          </ac:picMkLst>
        </pc:picChg>
      </pc:sldChg>
      <pc:sldChg chg="addSp delSp modSp add mod delAnim">
        <pc:chgData name="Gábor Soós" userId="5fb91e251a1c6d2c" providerId="LiveId" clId="{B3F31074-93E7-49A7-B435-916A1AB25740}" dt="2020-05-12T07:06:47.419" v="475" actId="1076"/>
        <pc:sldMkLst>
          <pc:docMk/>
          <pc:sldMk cId="1612307605" sldId="279"/>
        </pc:sldMkLst>
        <pc:spChg chg="mod">
          <ac:chgData name="Gábor Soós" userId="5fb91e251a1c6d2c" providerId="LiveId" clId="{B3F31074-93E7-49A7-B435-916A1AB25740}" dt="2020-05-12T06:49:08.705" v="430" actId="20577"/>
          <ac:spMkLst>
            <pc:docMk/>
            <pc:sldMk cId="1612307605" sldId="279"/>
            <ac:spMk id="2" creationId="{B1D19753-5067-4AC7-A54C-96C0304C97F7}"/>
          </ac:spMkLst>
        </pc:spChg>
        <pc:spChg chg="add mod">
          <ac:chgData name="Gábor Soós" userId="5fb91e251a1c6d2c" providerId="LiveId" clId="{B3F31074-93E7-49A7-B435-916A1AB25740}" dt="2020-05-12T07:06:47.419" v="475" actId="1076"/>
          <ac:spMkLst>
            <pc:docMk/>
            <pc:sldMk cId="1612307605" sldId="279"/>
            <ac:spMk id="8" creationId="{71716896-CA63-4055-9B31-6B55B092064D}"/>
          </ac:spMkLst>
        </pc:spChg>
        <pc:spChg chg="del">
          <ac:chgData name="Gábor Soós" userId="5fb91e251a1c6d2c" providerId="LiveId" clId="{B3F31074-93E7-49A7-B435-916A1AB25740}" dt="2020-05-12T07:01:52.139" v="439" actId="478"/>
          <ac:spMkLst>
            <pc:docMk/>
            <pc:sldMk cId="1612307605" sldId="279"/>
            <ac:spMk id="12" creationId="{05EA66FC-EDC2-4460-BD5B-C1FF0FC55B62}"/>
          </ac:spMkLst>
        </pc:spChg>
        <pc:spChg chg="del">
          <ac:chgData name="Gábor Soós" userId="5fb91e251a1c6d2c" providerId="LiveId" clId="{B3F31074-93E7-49A7-B435-916A1AB25740}" dt="2020-05-12T07:01:49.891" v="438" actId="478"/>
          <ac:spMkLst>
            <pc:docMk/>
            <pc:sldMk cId="1612307605" sldId="279"/>
            <ac:spMk id="13" creationId="{EDC470A5-5003-4609-9786-A76545D569AA}"/>
          </ac:spMkLst>
        </pc:spChg>
        <pc:spChg chg="del">
          <ac:chgData name="Gábor Soós" userId="5fb91e251a1c6d2c" providerId="LiveId" clId="{B3F31074-93E7-49A7-B435-916A1AB25740}" dt="2020-05-12T07:01:47.268" v="437" actId="478"/>
          <ac:spMkLst>
            <pc:docMk/>
            <pc:sldMk cId="1612307605" sldId="279"/>
            <ac:spMk id="14" creationId="{447E1331-2881-4293-9854-1EB296394BBB}"/>
          </ac:spMkLst>
        </pc:spChg>
        <pc:spChg chg="del">
          <ac:chgData name="Gábor Soós" userId="5fb91e251a1c6d2c" providerId="LiveId" clId="{B3F31074-93E7-49A7-B435-916A1AB25740}" dt="2020-05-12T07:01:44.875" v="436" actId="478"/>
          <ac:spMkLst>
            <pc:docMk/>
            <pc:sldMk cId="1612307605" sldId="279"/>
            <ac:spMk id="16" creationId="{A562C49F-04E3-444D-A55F-B72AB3CD04DB}"/>
          </ac:spMkLst>
        </pc:spChg>
        <pc:picChg chg="add del">
          <ac:chgData name="Gábor Soós" userId="5fb91e251a1c6d2c" providerId="LiveId" clId="{B3F31074-93E7-49A7-B435-916A1AB25740}" dt="2020-05-12T07:01:39.613" v="433" actId="478"/>
          <ac:picMkLst>
            <pc:docMk/>
            <pc:sldMk cId="1612307605" sldId="279"/>
            <ac:picMk id="3" creationId="{96CCBEA0-E167-4DED-956F-EB60D49C3823}"/>
          </ac:picMkLst>
        </pc:picChg>
        <pc:picChg chg="add mod ord">
          <ac:chgData name="Gábor Soós" userId="5fb91e251a1c6d2c" providerId="LiveId" clId="{B3F31074-93E7-49A7-B435-916A1AB25740}" dt="2020-05-12T07:05:46.574" v="454" actId="1076"/>
          <ac:picMkLst>
            <pc:docMk/>
            <pc:sldMk cId="1612307605" sldId="279"/>
            <ac:picMk id="4" creationId="{77C001DD-0949-402A-B58A-BD189FF42176}"/>
          </ac:picMkLst>
        </pc:picChg>
        <pc:picChg chg="add del mod">
          <ac:chgData name="Gábor Soós" userId="5fb91e251a1c6d2c" providerId="LiveId" clId="{B3F31074-93E7-49A7-B435-916A1AB25740}" dt="2020-05-12T07:05:22.183" v="449" actId="478"/>
          <ac:picMkLst>
            <pc:docMk/>
            <pc:sldMk cId="1612307605" sldId="279"/>
            <ac:picMk id="5" creationId="{9638A069-A03E-478A-A830-D4E5978DF987}"/>
          </ac:picMkLst>
        </pc:picChg>
        <pc:picChg chg="add mod ord">
          <ac:chgData name="Gábor Soós" userId="5fb91e251a1c6d2c" providerId="LiveId" clId="{B3F31074-93E7-49A7-B435-916A1AB25740}" dt="2020-05-12T07:05:40.445" v="453" actId="167"/>
          <ac:picMkLst>
            <pc:docMk/>
            <pc:sldMk cId="1612307605" sldId="279"/>
            <ac:picMk id="6" creationId="{231F81F3-CD5E-4A14-86A8-4E30C610AB71}"/>
          </ac:picMkLst>
        </pc:picChg>
        <pc:picChg chg="del">
          <ac:chgData name="Gábor Soós" userId="5fb91e251a1c6d2c" providerId="LiveId" clId="{B3F31074-93E7-49A7-B435-916A1AB25740}" dt="2020-05-12T07:01:29.493" v="431" actId="478"/>
          <ac:picMkLst>
            <pc:docMk/>
            <pc:sldMk cId="1612307605" sldId="279"/>
            <ac:picMk id="7" creationId="{DB4F8F11-A997-4913-AB29-050693DE28B9}"/>
          </ac:picMkLst>
        </pc:picChg>
        <pc:picChg chg="del">
          <ac:chgData name="Gábor Soós" userId="5fb91e251a1c6d2c" providerId="LiveId" clId="{B3F31074-93E7-49A7-B435-916A1AB25740}" dt="2020-05-12T07:01:42.973" v="435" actId="478"/>
          <ac:picMkLst>
            <pc:docMk/>
            <pc:sldMk cId="1612307605" sldId="279"/>
            <ac:picMk id="10" creationId="{70137A35-52D9-4E3B-9848-12A4A96AD75C}"/>
          </ac:picMkLst>
        </pc:picChg>
        <pc:picChg chg="del">
          <ac:chgData name="Gábor Soós" userId="5fb91e251a1c6d2c" providerId="LiveId" clId="{B3F31074-93E7-49A7-B435-916A1AB25740}" dt="2020-05-12T07:01:41.896" v="434" actId="478"/>
          <ac:picMkLst>
            <pc:docMk/>
            <pc:sldMk cId="1612307605" sldId="279"/>
            <ac:picMk id="11" creationId="{1E4E8428-8662-4221-87A8-FE65FD1A36C8}"/>
          </ac:picMkLst>
        </pc:picChg>
      </pc:sldChg>
      <pc:sldChg chg="addSp delSp modSp add mod modAnim modNotesTx">
        <pc:chgData name="Gábor Soós" userId="5fb91e251a1c6d2c" providerId="LiveId" clId="{B3F31074-93E7-49A7-B435-916A1AB25740}" dt="2020-05-12T13:01:19.195" v="1347" actId="20577"/>
        <pc:sldMkLst>
          <pc:docMk/>
          <pc:sldMk cId="219722428" sldId="280"/>
        </pc:sldMkLst>
        <pc:spChg chg="mod">
          <ac:chgData name="Gábor Soós" userId="5fb91e251a1c6d2c" providerId="LiveId" clId="{B3F31074-93E7-49A7-B435-916A1AB25740}" dt="2020-05-12T07:10:03.676" v="509" actId="6549"/>
          <ac:spMkLst>
            <pc:docMk/>
            <pc:sldMk cId="219722428" sldId="280"/>
            <ac:spMk id="2" creationId="{B1D19753-5067-4AC7-A54C-96C0304C97F7}"/>
          </ac:spMkLst>
        </pc:spChg>
        <pc:spChg chg="add mod">
          <ac:chgData name="Gábor Soós" userId="5fb91e251a1c6d2c" providerId="LiveId" clId="{B3F31074-93E7-49A7-B435-916A1AB25740}" dt="2020-05-12T07:56:06.450" v="566" actId="255"/>
          <ac:spMkLst>
            <pc:docMk/>
            <pc:sldMk cId="219722428" sldId="280"/>
            <ac:spMk id="3" creationId="{1ADC7DC5-5516-4EAB-B6B2-93AAE288CDE9}"/>
          </ac:spMkLst>
        </pc:spChg>
        <pc:spChg chg="add mod">
          <ac:chgData name="Gábor Soós" userId="5fb91e251a1c6d2c" providerId="LiveId" clId="{B3F31074-93E7-49A7-B435-916A1AB25740}" dt="2020-05-12T08:06:38.104" v="647" actId="14100"/>
          <ac:spMkLst>
            <pc:docMk/>
            <pc:sldMk cId="219722428" sldId="280"/>
            <ac:spMk id="5" creationId="{933D0086-E561-494C-ABE2-81CB72BCACE3}"/>
          </ac:spMkLst>
        </pc:spChg>
        <pc:spChg chg="add mod">
          <ac:chgData name="Gábor Soós" userId="5fb91e251a1c6d2c" providerId="LiveId" clId="{B3F31074-93E7-49A7-B435-916A1AB25740}" dt="2020-05-12T07:56:40.753" v="569" actId="255"/>
          <ac:spMkLst>
            <pc:docMk/>
            <pc:sldMk cId="219722428" sldId="280"/>
            <ac:spMk id="7" creationId="{931A1883-C033-4BCA-9285-B2086190D4C6}"/>
          </ac:spMkLst>
        </pc:spChg>
        <pc:spChg chg="del">
          <ac:chgData name="Gábor Soós" userId="5fb91e251a1c6d2c" providerId="LiveId" clId="{B3F31074-93E7-49A7-B435-916A1AB25740}" dt="2020-05-12T07:09:35.538" v="479" actId="478"/>
          <ac:spMkLst>
            <pc:docMk/>
            <pc:sldMk cId="219722428" sldId="280"/>
            <ac:spMk id="8" creationId="{71716896-CA63-4055-9B31-6B55B092064D}"/>
          </ac:spMkLst>
        </pc:spChg>
        <pc:spChg chg="add mod">
          <ac:chgData name="Gábor Soós" userId="5fb91e251a1c6d2c" providerId="LiveId" clId="{B3F31074-93E7-49A7-B435-916A1AB25740}" dt="2020-05-12T08:06:33.939" v="646" actId="14100"/>
          <ac:spMkLst>
            <pc:docMk/>
            <pc:sldMk cId="219722428" sldId="280"/>
            <ac:spMk id="9" creationId="{2C6F1B8F-10C7-419F-94D4-7DBEBAA9E4F8}"/>
          </ac:spMkLst>
        </pc:spChg>
        <pc:spChg chg="add mod">
          <ac:chgData name="Gábor Soós" userId="5fb91e251a1c6d2c" providerId="LiveId" clId="{B3F31074-93E7-49A7-B435-916A1AB25740}" dt="2020-05-12T08:18:54.167" v="746" actId="20577"/>
          <ac:spMkLst>
            <pc:docMk/>
            <pc:sldMk cId="219722428" sldId="280"/>
            <ac:spMk id="10" creationId="{2603F871-50F7-401C-A5E2-CF83496E7A67}"/>
          </ac:spMkLst>
        </pc:spChg>
        <pc:spChg chg="add mod">
          <ac:chgData name="Gábor Soós" userId="5fb91e251a1c6d2c" providerId="LiveId" clId="{B3F31074-93E7-49A7-B435-916A1AB25740}" dt="2020-05-12T08:18:59.683" v="748" actId="20577"/>
          <ac:spMkLst>
            <pc:docMk/>
            <pc:sldMk cId="219722428" sldId="280"/>
            <ac:spMk id="11" creationId="{4FA8E2C8-20FA-430B-961B-0F00721D5CDF}"/>
          </ac:spMkLst>
        </pc:spChg>
        <pc:spChg chg="add mod">
          <ac:chgData name="Gábor Soós" userId="5fb91e251a1c6d2c" providerId="LiveId" clId="{B3F31074-93E7-49A7-B435-916A1AB25740}" dt="2020-05-12T08:19:04.640" v="750" actId="20577"/>
          <ac:spMkLst>
            <pc:docMk/>
            <pc:sldMk cId="219722428" sldId="280"/>
            <ac:spMk id="12" creationId="{B32747AA-C1AD-41E5-ADB7-96EAF80C340A}"/>
          </ac:spMkLst>
        </pc:spChg>
        <pc:spChg chg="add mod">
          <ac:chgData name="Gábor Soós" userId="5fb91e251a1c6d2c" providerId="LiveId" clId="{B3F31074-93E7-49A7-B435-916A1AB25740}" dt="2020-05-12T08:19:09.524" v="752" actId="20577"/>
          <ac:spMkLst>
            <pc:docMk/>
            <pc:sldMk cId="219722428" sldId="280"/>
            <ac:spMk id="13" creationId="{CB13C283-D08D-4E87-956E-9C118D263F72}"/>
          </ac:spMkLst>
        </pc:spChg>
        <pc:spChg chg="add mod">
          <ac:chgData name="Gábor Soós" userId="5fb91e251a1c6d2c" providerId="LiveId" clId="{B3F31074-93E7-49A7-B435-916A1AB25740}" dt="2020-05-12T08:12:22.874" v="720" actId="14100"/>
          <ac:spMkLst>
            <pc:docMk/>
            <pc:sldMk cId="219722428" sldId="280"/>
            <ac:spMk id="14" creationId="{8ABB48B8-510F-4B8D-A789-46BE5EBE9B07}"/>
          </ac:spMkLst>
        </pc:spChg>
        <pc:spChg chg="add mod">
          <ac:chgData name="Gábor Soós" userId="5fb91e251a1c6d2c" providerId="LiveId" clId="{B3F31074-93E7-49A7-B435-916A1AB25740}" dt="2020-05-12T08:27:11.975" v="941" actId="164"/>
          <ac:spMkLst>
            <pc:docMk/>
            <pc:sldMk cId="219722428" sldId="280"/>
            <ac:spMk id="15" creationId="{C9D8DCF2-0450-4FD8-B5B4-FBF1EAB00D6E}"/>
          </ac:spMkLst>
        </pc:spChg>
        <pc:spChg chg="add mod">
          <ac:chgData name="Gábor Soós" userId="5fb91e251a1c6d2c" providerId="LiveId" clId="{B3F31074-93E7-49A7-B435-916A1AB25740}" dt="2020-05-12T08:31:10.773" v="963" actId="164"/>
          <ac:spMkLst>
            <pc:docMk/>
            <pc:sldMk cId="219722428" sldId="280"/>
            <ac:spMk id="19" creationId="{87E83E85-EAFB-4EAF-9F37-8425061943A0}"/>
          </ac:spMkLst>
        </pc:spChg>
        <pc:spChg chg="add mod">
          <ac:chgData name="Gábor Soós" userId="5fb91e251a1c6d2c" providerId="LiveId" clId="{B3F31074-93E7-49A7-B435-916A1AB25740}" dt="2020-05-12T08:31:10.773" v="963" actId="164"/>
          <ac:spMkLst>
            <pc:docMk/>
            <pc:sldMk cId="219722428" sldId="280"/>
            <ac:spMk id="20" creationId="{A8627E09-4899-4AAA-B878-767E19E8613A}"/>
          </ac:spMkLst>
        </pc:spChg>
        <pc:spChg chg="add mod">
          <ac:chgData name="Gábor Soós" userId="5fb91e251a1c6d2c" providerId="LiveId" clId="{B3F31074-93E7-49A7-B435-916A1AB25740}" dt="2020-05-12T08:33:42.699" v="1008" actId="1076"/>
          <ac:spMkLst>
            <pc:docMk/>
            <pc:sldMk cId="219722428" sldId="280"/>
            <ac:spMk id="22" creationId="{E1C8B4CB-2411-4BCC-A82A-29E055D6A155}"/>
          </ac:spMkLst>
        </pc:spChg>
        <pc:spChg chg="add mod ord">
          <ac:chgData name="Gábor Soós" userId="5fb91e251a1c6d2c" providerId="LiveId" clId="{B3F31074-93E7-49A7-B435-916A1AB25740}" dt="2020-05-12T08:39:08.769" v="1050" actId="164"/>
          <ac:spMkLst>
            <pc:docMk/>
            <pc:sldMk cId="219722428" sldId="280"/>
            <ac:spMk id="23" creationId="{393E0A67-A6B5-49BA-A3F5-CD8AC0BB8712}"/>
          </ac:spMkLst>
        </pc:spChg>
        <pc:spChg chg="add mod">
          <ac:chgData name="Gábor Soós" userId="5fb91e251a1c6d2c" providerId="LiveId" clId="{B3F31074-93E7-49A7-B435-916A1AB25740}" dt="2020-05-12T08:39:08.769" v="1050" actId="164"/>
          <ac:spMkLst>
            <pc:docMk/>
            <pc:sldMk cId="219722428" sldId="280"/>
            <ac:spMk id="24" creationId="{9DB30534-34A8-4DC6-BAB3-A4F587E2CCDE}"/>
          </ac:spMkLst>
        </pc:spChg>
        <pc:spChg chg="add mod">
          <ac:chgData name="Gábor Soós" userId="5fb91e251a1c6d2c" providerId="LiveId" clId="{B3F31074-93E7-49A7-B435-916A1AB25740}" dt="2020-05-12T08:44:13.126" v="1082" actId="164"/>
          <ac:spMkLst>
            <pc:docMk/>
            <pc:sldMk cId="219722428" sldId="280"/>
            <ac:spMk id="26" creationId="{A701BF92-7326-463B-B599-6C809FE64147}"/>
          </ac:spMkLst>
        </pc:spChg>
        <pc:spChg chg="add mod">
          <ac:chgData name="Gábor Soós" userId="5fb91e251a1c6d2c" providerId="LiveId" clId="{B3F31074-93E7-49A7-B435-916A1AB25740}" dt="2020-05-12T08:44:13.126" v="1082" actId="164"/>
          <ac:spMkLst>
            <pc:docMk/>
            <pc:sldMk cId="219722428" sldId="280"/>
            <ac:spMk id="27" creationId="{48CA203C-2E6D-4D10-AAA7-E99513AD3CDA}"/>
          </ac:spMkLst>
        </pc:spChg>
        <pc:grpChg chg="add mod">
          <ac:chgData name="Gábor Soós" userId="5fb91e251a1c6d2c" providerId="LiveId" clId="{B3F31074-93E7-49A7-B435-916A1AB25740}" dt="2020-05-12T08:27:11.975" v="941" actId="164"/>
          <ac:grpSpMkLst>
            <pc:docMk/>
            <pc:sldMk cId="219722428" sldId="280"/>
            <ac:grpSpMk id="18" creationId="{21C6073F-4907-4FCD-A5D2-E736DB54A215}"/>
          </ac:grpSpMkLst>
        </pc:grpChg>
        <pc:grpChg chg="add mod">
          <ac:chgData name="Gábor Soós" userId="5fb91e251a1c6d2c" providerId="LiveId" clId="{B3F31074-93E7-49A7-B435-916A1AB25740}" dt="2020-05-12T08:31:10.773" v="963" actId="164"/>
          <ac:grpSpMkLst>
            <pc:docMk/>
            <pc:sldMk cId="219722428" sldId="280"/>
            <ac:grpSpMk id="21" creationId="{8CD6492F-38E8-45C7-BFF0-A161305BC496}"/>
          </ac:grpSpMkLst>
        </pc:grpChg>
        <pc:grpChg chg="add mod ord">
          <ac:chgData name="Gábor Soós" userId="5fb91e251a1c6d2c" providerId="LiveId" clId="{B3F31074-93E7-49A7-B435-916A1AB25740}" dt="2020-05-12T08:39:15.247" v="1051" actId="167"/>
          <ac:grpSpMkLst>
            <pc:docMk/>
            <pc:sldMk cId="219722428" sldId="280"/>
            <ac:grpSpMk id="25" creationId="{80554A3A-7F01-4680-A6AB-D7FF81A2B8B3}"/>
          </ac:grpSpMkLst>
        </pc:grpChg>
        <pc:grpChg chg="add mod">
          <ac:chgData name="Gábor Soós" userId="5fb91e251a1c6d2c" providerId="LiveId" clId="{B3F31074-93E7-49A7-B435-916A1AB25740}" dt="2020-05-12T08:44:13.126" v="1082" actId="164"/>
          <ac:grpSpMkLst>
            <pc:docMk/>
            <pc:sldMk cId="219722428" sldId="280"/>
            <ac:grpSpMk id="28" creationId="{9035CD12-8E86-4633-9EBF-570FB3EFD721}"/>
          </ac:grpSpMkLst>
        </pc:grpChg>
        <pc:picChg chg="del">
          <ac:chgData name="Gábor Soós" userId="5fb91e251a1c6d2c" providerId="LiveId" clId="{B3F31074-93E7-49A7-B435-916A1AB25740}" dt="2020-05-12T07:09:32.419" v="477" actId="478"/>
          <ac:picMkLst>
            <pc:docMk/>
            <pc:sldMk cId="219722428" sldId="280"/>
            <ac:picMk id="4" creationId="{77C001DD-0949-402A-B58A-BD189FF42176}"/>
          </ac:picMkLst>
        </pc:picChg>
        <pc:picChg chg="del">
          <ac:chgData name="Gábor Soós" userId="5fb91e251a1c6d2c" providerId="LiveId" clId="{B3F31074-93E7-49A7-B435-916A1AB25740}" dt="2020-05-12T07:09:33.335" v="478" actId="478"/>
          <ac:picMkLst>
            <pc:docMk/>
            <pc:sldMk cId="219722428" sldId="280"/>
            <ac:picMk id="6" creationId="{231F81F3-CD5E-4A14-86A8-4E30C610AB71}"/>
          </ac:picMkLst>
        </pc:picChg>
        <pc:cxnChg chg="add mod">
          <ac:chgData name="Gábor Soós" userId="5fb91e251a1c6d2c" providerId="LiveId" clId="{B3F31074-93E7-49A7-B435-916A1AB25740}" dt="2020-05-12T08:27:11.975" v="941" actId="164"/>
          <ac:cxnSpMkLst>
            <pc:docMk/>
            <pc:sldMk cId="219722428" sldId="280"/>
            <ac:cxnSpMk id="17" creationId="{BB17A2FB-8BA6-4F2B-A702-1A3A14B4607B}"/>
          </ac:cxnSpMkLst>
        </pc:cxnChg>
      </pc:sldChg>
      <pc:sldChg chg="addSp delSp modSp add mod ord modNotesTx">
        <pc:chgData name="Gábor Soós" userId="5fb91e251a1c6d2c" providerId="LiveId" clId="{B3F31074-93E7-49A7-B435-916A1AB25740}" dt="2020-05-12T12:55:26.361" v="1232" actId="20577"/>
        <pc:sldMkLst>
          <pc:docMk/>
          <pc:sldMk cId="3981856521" sldId="281"/>
        </pc:sldMkLst>
        <pc:spChg chg="mod">
          <ac:chgData name="Gábor Soós" userId="5fb91e251a1c6d2c" providerId="LiveId" clId="{B3F31074-93E7-49A7-B435-916A1AB25740}" dt="2020-05-12T08:46:21.388" v="1130" actId="20577"/>
          <ac:spMkLst>
            <pc:docMk/>
            <pc:sldMk cId="3981856521" sldId="281"/>
            <ac:spMk id="2" creationId="{B1D19753-5067-4AC7-A54C-96C0304C97F7}"/>
          </ac:spMkLst>
        </pc:spChg>
        <pc:spChg chg="del">
          <ac:chgData name="Gábor Soós" userId="5fb91e251a1c6d2c" providerId="LiveId" clId="{B3F31074-93E7-49A7-B435-916A1AB25740}" dt="2020-05-12T08:45:30.998" v="1089" actId="478"/>
          <ac:spMkLst>
            <pc:docMk/>
            <pc:sldMk cId="3981856521" sldId="281"/>
            <ac:spMk id="8" creationId="{71716896-CA63-4055-9B31-6B55B092064D}"/>
          </ac:spMkLst>
        </pc:spChg>
        <pc:spChg chg="add mod">
          <ac:chgData name="Gábor Soós" userId="5fb91e251a1c6d2c" providerId="LiveId" clId="{B3F31074-93E7-49A7-B435-916A1AB25740}" dt="2020-05-12T10:36:56.776" v="1195" actId="14100"/>
          <ac:spMkLst>
            <pc:docMk/>
            <pc:sldMk cId="3981856521" sldId="281"/>
            <ac:spMk id="9" creationId="{05FAE948-D770-4BCB-B1DA-BD8A1CEEA7FD}"/>
          </ac:spMkLst>
        </pc:spChg>
        <pc:spChg chg="add mod">
          <ac:chgData name="Gábor Soós" userId="5fb91e251a1c6d2c" providerId="LiveId" clId="{B3F31074-93E7-49A7-B435-916A1AB25740}" dt="2020-05-12T10:37:39.956" v="1203" actId="14100"/>
          <ac:spMkLst>
            <pc:docMk/>
            <pc:sldMk cId="3981856521" sldId="281"/>
            <ac:spMk id="10" creationId="{018E3337-4391-4B19-953A-984D5123D70E}"/>
          </ac:spMkLst>
        </pc:spChg>
        <pc:spChg chg="add mod">
          <ac:chgData name="Gábor Soós" userId="5fb91e251a1c6d2c" providerId="LiveId" clId="{B3F31074-93E7-49A7-B435-916A1AB25740}" dt="2020-05-12T10:37:07.657" v="1197" actId="14100"/>
          <ac:spMkLst>
            <pc:docMk/>
            <pc:sldMk cId="3981856521" sldId="281"/>
            <ac:spMk id="21" creationId="{78B8DFBD-D013-4278-A2E9-E1066820638B}"/>
          </ac:spMkLst>
        </pc:spChg>
        <pc:spChg chg="add mod">
          <ac:chgData name="Gábor Soós" userId="5fb91e251a1c6d2c" providerId="LiveId" clId="{B3F31074-93E7-49A7-B435-916A1AB25740}" dt="2020-05-12T10:37:28.737" v="1201" actId="14100"/>
          <ac:spMkLst>
            <pc:docMk/>
            <pc:sldMk cId="3981856521" sldId="281"/>
            <ac:spMk id="22" creationId="{728D688E-01A4-4613-B619-63BA9CDE5AF9}"/>
          </ac:spMkLst>
        </pc:spChg>
        <pc:picChg chg="add del mod">
          <ac:chgData name="Gábor Soós" userId="5fb91e251a1c6d2c" providerId="LiveId" clId="{B3F31074-93E7-49A7-B435-916A1AB25740}" dt="2020-05-12T09:09:48.063" v="1134" actId="478"/>
          <ac:picMkLst>
            <pc:docMk/>
            <pc:sldMk cId="3981856521" sldId="281"/>
            <ac:picMk id="3" creationId="{3DD1FB23-BF9C-45BA-8363-39D4AFE41CBD}"/>
          </ac:picMkLst>
        </pc:picChg>
        <pc:picChg chg="del">
          <ac:chgData name="Gábor Soós" userId="5fb91e251a1c6d2c" providerId="LiveId" clId="{B3F31074-93E7-49A7-B435-916A1AB25740}" dt="2020-05-12T08:45:26.694" v="1087" actId="478"/>
          <ac:picMkLst>
            <pc:docMk/>
            <pc:sldMk cId="3981856521" sldId="281"/>
            <ac:picMk id="4" creationId="{77C001DD-0949-402A-B58A-BD189FF42176}"/>
          </ac:picMkLst>
        </pc:picChg>
        <pc:picChg chg="add del mod">
          <ac:chgData name="Gábor Soós" userId="5fb91e251a1c6d2c" providerId="LiveId" clId="{B3F31074-93E7-49A7-B435-916A1AB25740}" dt="2020-05-12T09:10:51.707" v="1138" actId="478"/>
          <ac:picMkLst>
            <pc:docMk/>
            <pc:sldMk cId="3981856521" sldId="281"/>
            <ac:picMk id="5" creationId="{6D627F9A-244C-4FB6-B522-88749A6634A1}"/>
          </ac:picMkLst>
        </pc:picChg>
        <pc:picChg chg="del">
          <ac:chgData name="Gábor Soós" userId="5fb91e251a1c6d2c" providerId="LiveId" clId="{B3F31074-93E7-49A7-B435-916A1AB25740}" dt="2020-05-12T08:45:28.640" v="1088" actId="478"/>
          <ac:picMkLst>
            <pc:docMk/>
            <pc:sldMk cId="3981856521" sldId="281"/>
            <ac:picMk id="6" creationId="{231F81F3-CD5E-4A14-86A8-4E30C610AB71}"/>
          </ac:picMkLst>
        </pc:picChg>
        <pc:picChg chg="add mod">
          <ac:chgData name="Gábor Soós" userId="5fb91e251a1c6d2c" providerId="LiveId" clId="{B3F31074-93E7-49A7-B435-916A1AB25740}" dt="2020-05-12T10:36:40.744" v="1193" actId="14100"/>
          <ac:picMkLst>
            <pc:docMk/>
            <pc:sldMk cId="3981856521" sldId="281"/>
            <ac:picMk id="7" creationId="{36D2A114-665D-4ACE-A4F5-FF577828376F}"/>
          </ac:picMkLst>
        </pc:picChg>
        <pc:cxnChg chg="add del mod">
          <ac:chgData name="Gábor Soós" userId="5fb91e251a1c6d2c" providerId="LiveId" clId="{B3F31074-93E7-49A7-B435-916A1AB25740}" dt="2020-05-12T10:33:00.979" v="1158" actId="478"/>
          <ac:cxnSpMkLst>
            <pc:docMk/>
            <pc:sldMk cId="3981856521" sldId="281"/>
            <ac:cxnSpMk id="12" creationId="{A4BC6DD1-D357-4A71-93F1-5C0028F5C6C6}"/>
          </ac:cxnSpMkLst>
        </pc:cxnChg>
        <pc:cxnChg chg="add mod">
          <ac:chgData name="Gábor Soós" userId="5fb91e251a1c6d2c" providerId="LiveId" clId="{B3F31074-93E7-49A7-B435-916A1AB25740}" dt="2020-05-12T10:37:43.688" v="1204" actId="14100"/>
          <ac:cxnSpMkLst>
            <pc:docMk/>
            <pc:sldMk cId="3981856521" sldId="281"/>
            <ac:cxnSpMk id="14" creationId="{CDE18970-6BCE-46EB-B852-0D7383CB5A21}"/>
          </ac:cxnSpMkLst>
        </pc:cxnChg>
        <pc:cxnChg chg="add mod">
          <ac:chgData name="Gábor Soós" userId="5fb91e251a1c6d2c" providerId="LiveId" clId="{B3F31074-93E7-49A7-B435-916A1AB25740}" dt="2020-05-12T10:37:50.147" v="1205" actId="14100"/>
          <ac:cxnSpMkLst>
            <pc:docMk/>
            <pc:sldMk cId="3981856521" sldId="281"/>
            <ac:cxnSpMk id="23" creationId="{0901DAA7-E404-4C8F-960E-DA540A249DB3}"/>
          </ac:cxnSpMkLst>
        </pc:cxnChg>
      </pc:sldChg>
      <pc:sldChg chg="addSp delSp modSp add mod modNotesTx">
        <pc:chgData name="Gábor Soós" userId="5fb91e251a1c6d2c" providerId="LiveId" clId="{B3F31074-93E7-49A7-B435-916A1AB25740}" dt="2020-05-12T13:18:27.835" v="1370" actId="692"/>
        <pc:sldMkLst>
          <pc:docMk/>
          <pc:sldMk cId="2006816472" sldId="282"/>
        </pc:sldMkLst>
        <pc:spChg chg="add mod">
          <ac:chgData name="Gábor Soós" userId="5fb91e251a1c6d2c" providerId="LiveId" clId="{B3F31074-93E7-49A7-B435-916A1AB25740}" dt="2020-05-12T13:18:27.835" v="1370" actId="692"/>
          <ac:spMkLst>
            <pc:docMk/>
            <pc:sldMk cId="2006816472" sldId="282"/>
            <ac:spMk id="4" creationId="{5CF6EFD5-A8A2-43CC-8CE6-884E13183781}"/>
          </ac:spMkLst>
        </pc:spChg>
        <pc:spChg chg="del">
          <ac:chgData name="Gábor Soós" userId="5fb91e251a1c6d2c" providerId="LiveId" clId="{B3F31074-93E7-49A7-B435-916A1AB25740}" dt="2020-05-12T13:04:40.428" v="1354" actId="478"/>
          <ac:spMkLst>
            <pc:docMk/>
            <pc:sldMk cId="2006816472" sldId="282"/>
            <ac:spMk id="9" creationId="{05FAE948-D770-4BCB-B1DA-BD8A1CEEA7FD}"/>
          </ac:spMkLst>
        </pc:spChg>
        <pc:spChg chg="del">
          <ac:chgData name="Gábor Soós" userId="5fb91e251a1c6d2c" providerId="LiveId" clId="{B3F31074-93E7-49A7-B435-916A1AB25740}" dt="2020-05-12T13:04:32.748" v="1350" actId="478"/>
          <ac:spMkLst>
            <pc:docMk/>
            <pc:sldMk cId="2006816472" sldId="282"/>
            <ac:spMk id="10" creationId="{018E3337-4391-4B19-953A-984D5123D70E}"/>
          </ac:spMkLst>
        </pc:spChg>
        <pc:spChg chg="del">
          <ac:chgData name="Gábor Soós" userId="5fb91e251a1c6d2c" providerId="LiveId" clId="{B3F31074-93E7-49A7-B435-916A1AB25740}" dt="2020-05-12T13:04:36.896" v="1352" actId="478"/>
          <ac:spMkLst>
            <pc:docMk/>
            <pc:sldMk cId="2006816472" sldId="282"/>
            <ac:spMk id="21" creationId="{78B8DFBD-D013-4278-A2E9-E1066820638B}"/>
          </ac:spMkLst>
        </pc:spChg>
        <pc:spChg chg="del">
          <ac:chgData name="Gábor Soós" userId="5fb91e251a1c6d2c" providerId="LiveId" clId="{B3F31074-93E7-49A7-B435-916A1AB25740}" dt="2020-05-12T13:04:42.417" v="1355" actId="478"/>
          <ac:spMkLst>
            <pc:docMk/>
            <pc:sldMk cId="2006816472" sldId="282"/>
            <ac:spMk id="22" creationId="{728D688E-01A4-4613-B619-63BA9CDE5AF9}"/>
          </ac:spMkLst>
        </pc:spChg>
        <pc:picChg chg="add mod">
          <ac:chgData name="Gábor Soós" userId="5fb91e251a1c6d2c" providerId="LiveId" clId="{B3F31074-93E7-49A7-B435-916A1AB25740}" dt="2020-05-12T13:17:35.537" v="1359" actId="14100"/>
          <ac:picMkLst>
            <pc:docMk/>
            <pc:sldMk cId="2006816472" sldId="282"/>
            <ac:picMk id="3" creationId="{75A3EF2D-4692-4203-8185-E8DC2D60D0C2}"/>
          </ac:picMkLst>
        </pc:picChg>
        <pc:picChg chg="del">
          <ac:chgData name="Gábor Soós" userId="5fb91e251a1c6d2c" providerId="LiveId" clId="{B3F31074-93E7-49A7-B435-916A1AB25740}" dt="2020-05-12T13:04:34.914" v="1351" actId="478"/>
          <ac:picMkLst>
            <pc:docMk/>
            <pc:sldMk cId="2006816472" sldId="282"/>
            <ac:picMk id="7" creationId="{36D2A114-665D-4ACE-A4F5-FF577828376F}"/>
          </ac:picMkLst>
        </pc:picChg>
        <pc:cxnChg chg="del mod">
          <ac:chgData name="Gábor Soós" userId="5fb91e251a1c6d2c" providerId="LiveId" clId="{B3F31074-93E7-49A7-B435-916A1AB25740}" dt="2020-05-12T13:04:39.250" v="1353" actId="478"/>
          <ac:cxnSpMkLst>
            <pc:docMk/>
            <pc:sldMk cId="2006816472" sldId="282"/>
            <ac:cxnSpMk id="14" creationId="{CDE18970-6BCE-46EB-B852-0D7383CB5A21}"/>
          </ac:cxnSpMkLst>
        </pc:cxnChg>
        <pc:cxnChg chg="del mod">
          <ac:chgData name="Gábor Soós" userId="5fb91e251a1c6d2c" providerId="LiveId" clId="{B3F31074-93E7-49A7-B435-916A1AB25740}" dt="2020-05-12T13:04:31.864" v="1349" actId="478"/>
          <ac:cxnSpMkLst>
            <pc:docMk/>
            <pc:sldMk cId="2006816472" sldId="282"/>
            <ac:cxnSpMk id="23" creationId="{0901DAA7-E404-4C8F-960E-DA540A249DB3}"/>
          </ac:cxnSpMkLst>
        </pc:cxnChg>
      </pc:sldChg>
      <pc:sldChg chg="addSp delSp modSp add mod">
        <pc:chgData name="Gábor Soós" userId="5fb91e251a1c6d2c" providerId="LiveId" clId="{B3F31074-93E7-49A7-B435-916A1AB25740}" dt="2020-05-14T07:41:21.923" v="1680" actId="1076"/>
        <pc:sldMkLst>
          <pc:docMk/>
          <pc:sldMk cId="2150956859" sldId="283"/>
        </pc:sldMkLst>
        <pc:spChg chg="mod">
          <ac:chgData name="Gábor Soós" userId="5fb91e251a1c6d2c" providerId="LiveId" clId="{B3F31074-93E7-49A7-B435-916A1AB25740}" dt="2020-05-12T13:20:43.617" v="1424" actId="20577"/>
          <ac:spMkLst>
            <pc:docMk/>
            <pc:sldMk cId="2150956859" sldId="283"/>
            <ac:spMk id="2" creationId="{B1D19753-5067-4AC7-A54C-96C0304C97F7}"/>
          </ac:spMkLst>
        </pc:spChg>
        <pc:spChg chg="del">
          <ac:chgData name="Gábor Soós" userId="5fb91e251a1c6d2c" providerId="LiveId" clId="{B3F31074-93E7-49A7-B435-916A1AB25740}" dt="2020-05-12T13:19:21.450" v="1373" actId="478"/>
          <ac:spMkLst>
            <pc:docMk/>
            <pc:sldMk cId="2150956859" sldId="283"/>
            <ac:spMk id="4" creationId="{5CF6EFD5-A8A2-43CC-8CE6-884E13183781}"/>
          </ac:spMkLst>
        </pc:spChg>
        <pc:spChg chg="add mod">
          <ac:chgData name="Gábor Soós" userId="5fb91e251a1c6d2c" providerId="LiveId" clId="{B3F31074-93E7-49A7-B435-916A1AB25740}" dt="2020-05-14T07:41:21.923" v="1680" actId="1076"/>
          <ac:spMkLst>
            <pc:docMk/>
            <pc:sldMk cId="2150956859" sldId="283"/>
            <ac:spMk id="8" creationId="{469618E3-F9F2-4FCC-BABF-5201134E0632}"/>
          </ac:spMkLst>
        </pc:spChg>
        <pc:spChg chg="add mod">
          <ac:chgData name="Gábor Soós" userId="5fb91e251a1c6d2c" providerId="LiveId" clId="{B3F31074-93E7-49A7-B435-916A1AB25740}" dt="2020-05-14T07:40:32.996" v="1663" actId="692"/>
          <ac:spMkLst>
            <pc:docMk/>
            <pc:sldMk cId="2150956859" sldId="283"/>
            <ac:spMk id="9" creationId="{92D838A8-73FB-4F9C-BFAB-D242F43DD4D0}"/>
          </ac:spMkLst>
        </pc:spChg>
        <pc:spChg chg="add mod">
          <ac:chgData name="Gábor Soós" userId="5fb91e251a1c6d2c" providerId="LiveId" clId="{B3F31074-93E7-49A7-B435-916A1AB25740}" dt="2020-05-14T07:41:03.215" v="1679" actId="692"/>
          <ac:spMkLst>
            <pc:docMk/>
            <pc:sldMk cId="2150956859" sldId="283"/>
            <ac:spMk id="10" creationId="{5FF56C36-0A92-4D2B-98BB-44C86A64F730}"/>
          </ac:spMkLst>
        </pc:spChg>
        <pc:picChg chg="del">
          <ac:chgData name="Gábor Soós" userId="5fb91e251a1c6d2c" providerId="LiveId" clId="{B3F31074-93E7-49A7-B435-916A1AB25740}" dt="2020-05-12T13:19:19.211" v="1372" actId="478"/>
          <ac:picMkLst>
            <pc:docMk/>
            <pc:sldMk cId="2150956859" sldId="283"/>
            <ac:picMk id="3" creationId="{75A3EF2D-4692-4203-8185-E8DC2D60D0C2}"/>
          </ac:picMkLst>
        </pc:picChg>
        <pc:picChg chg="add del mod">
          <ac:chgData name="Gábor Soós" userId="5fb91e251a1c6d2c" providerId="LiveId" clId="{B3F31074-93E7-49A7-B435-916A1AB25740}" dt="2020-05-14T07:33:08.087" v="1430" actId="478"/>
          <ac:picMkLst>
            <pc:docMk/>
            <pc:sldMk cId="2150956859" sldId="283"/>
            <ac:picMk id="5" creationId="{BF7B7E6A-AABE-48C6-BF6A-15D1633C7196}"/>
          </ac:picMkLst>
        </pc:picChg>
        <pc:picChg chg="add mod">
          <ac:chgData name="Gábor Soós" userId="5fb91e251a1c6d2c" providerId="LiveId" clId="{B3F31074-93E7-49A7-B435-916A1AB25740}" dt="2020-05-14T07:33:44.761" v="1437"/>
          <ac:picMkLst>
            <pc:docMk/>
            <pc:sldMk cId="2150956859" sldId="283"/>
            <ac:picMk id="6" creationId="{4118982E-6512-4FF4-BA76-09339B2C4E35}"/>
          </ac:picMkLst>
        </pc:picChg>
        <pc:picChg chg="add mod">
          <ac:chgData name="Gábor Soós" userId="5fb91e251a1c6d2c" providerId="LiveId" clId="{B3F31074-93E7-49A7-B435-916A1AB25740}" dt="2020-05-14T07:36:35.499" v="1443" actId="14100"/>
          <ac:picMkLst>
            <pc:docMk/>
            <pc:sldMk cId="2150956859" sldId="283"/>
            <ac:picMk id="7" creationId="{C191F234-CD32-4CE7-A92D-58B67B8E6A8B}"/>
          </ac:picMkLst>
        </pc:picChg>
      </pc:sldChg>
      <pc:sldChg chg="addSp delSp modSp add mod">
        <pc:chgData name="Gábor Soós" userId="5fb91e251a1c6d2c" providerId="LiveId" clId="{B3F31074-93E7-49A7-B435-916A1AB25740}" dt="2020-05-14T08:01:24.849" v="2112"/>
        <pc:sldMkLst>
          <pc:docMk/>
          <pc:sldMk cId="4234265408" sldId="284"/>
        </pc:sldMkLst>
        <pc:spChg chg="mod">
          <ac:chgData name="Gábor Soós" userId="5fb91e251a1c6d2c" providerId="LiveId" clId="{B3F31074-93E7-49A7-B435-916A1AB25740}" dt="2020-05-14T07:44:12.381" v="1712" actId="20577"/>
          <ac:spMkLst>
            <pc:docMk/>
            <pc:sldMk cId="4234265408" sldId="284"/>
            <ac:spMk id="2" creationId="{B1D19753-5067-4AC7-A54C-96C0304C97F7}"/>
          </ac:spMkLst>
        </pc:spChg>
        <pc:spChg chg="add mod">
          <ac:chgData name="Gábor Soós" userId="5fb91e251a1c6d2c" providerId="LiveId" clId="{B3F31074-93E7-49A7-B435-916A1AB25740}" dt="2020-05-14T07:52:04.209" v="1737" actId="692"/>
          <ac:spMkLst>
            <pc:docMk/>
            <pc:sldMk cId="4234265408" sldId="284"/>
            <ac:spMk id="4" creationId="{48141FF7-4C84-460B-88F2-3F52F83E587D}"/>
          </ac:spMkLst>
        </pc:spChg>
        <pc:spChg chg="mod">
          <ac:chgData name="Gábor Soós" userId="5fb91e251a1c6d2c" providerId="LiveId" clId="{B3F31074-93E7-49A7-B435-916A1AB25740}" dt="2020-05-14T07:57:32.552" v="2104" actId="20577"/>
          <ac:spMkLst>
            <pc:docMk/>
            <pc:sldMk cId="4234265408" sldId="284"/>
            <ac:spMk id="8" creationId="{469618E3-F9F2-4FCC-BABF-5201134E0632}"/>
          </ac:spMkLst>
        </pc:spChg>
        <pc:spChg chg="del">
          <ac:chgData name="Gábor Soós" userId="5fb91e251a1c6d2c" providerId="LiveId" clId="{B3F31074-93E7-49A7-B435-916A1AB25740}" dt="2020-05-14T07:44:20.418" v="1714" actId="478"/>
          <ac:spMkLst>
            <pc:docMk/>
            <pc:sldMk cId="4234265408" sldId="284"/>
            <ac:spMk id="9" creationId="{92D838A8-73FB-4F9C-BFAB-D242F43DD4D0}"/>
          </ac:spMkLst>
        </pc:spChg>
        <pc:spChg chg="del">
          <ac:chgData name="Gábor Soós" userId="5fb91e251a1c6d2c" providerId="LiveId" clId="{B3F31074-93E7-49A7-B435-916A1AB25740}" dt="2020-05-14T07:44:22.259" v="1715" actId="478"/>
          <ac:spMkLst>
            <pc:docMk/>
            <pc:sldMk cId="4234265408" sldId="284"/>
            <ac:spMk id="10" creationId="{5FF56C36-0A92-4D2B-98BB-44C86A64F730}"/>
          </ac:spMkLst>
        </pc:spChg>
        <pc:picChg chg="add mod">
          <ac:chgData name="Gábor Soós" userId="5fb91e251a1c6d2c" providerId="LiveId" clId="{B3F31074-93E7-49A7-B435-916A1AB25740}" dt="2020-05-14T07:51:29.467" v="1722" actId="14100"/>
          <ac:picMkLst>
            <pc:docMk/>
            <pc:sldMk cId="4234265408" sldId="284"/>
            <ac:picMk id="3" creationId="{B1DB29E9-1050-49BF-AC91-17D5CA3E3720}"/>
          </ac:picMkLst>
        </pc:picChg>
        <pc:picChg chg="add mod">
          <ac:chgData name="Gábor Soós" userId="5fb91e251a1c6d2c" providerId="LiveId" clId="{B3F31074-93E7-49A7-B435-916A1AB25740}" dt="2020-05-14T08:01:24.849" v="2112"/>
          <ac:picMkLst>
            <pc:docMk/>
            <pc:sldMk cId="4234265408" sldId="284"/>
            <ac:picMk id="5" creationId="{BC2B9402-5894-473A-99E0-E6C9BBD669C2}"/>
          </ac:picMkLst>
        </pc:picChg>
        <pc:picChg chg="del">
          <ac:chgData name="Gábor Soós" userId="5fb91e251a1c6d2c" providerId="LiveId" clId="{B3F31074-93E7-49A7-B435-916A1AB25740}" dt="2020-05-14T07:44:17.858" v="1713" actId="478"/>
          <ac:picMkLst>
            <pc:docMk/>
            <pc:sldMk cId="4234265408" sldId="284"/>
            <ac:picMk id="6" creationId="{4118982E-6512-4FF4-BA76-09339B2C4E35}"/>
          </ac:picMkLst>
        </pc:picChg>
        <pc:picChg chg="del">
          <ac:chgData name="Gábor Soós" userId="5fb91e251a1c6d2c" providerId="LiveId" clId="{B3F31074-93E7-49A7-B435-916A1AB25740}" dt="2020-05-14T07:44:25.357" v="1716" actId="478"/>
          <ac:picMkLst>
            <pc:docMk/>
            <pc:sldMk cId="4234265408" sldId="284"/>
            <ac:picMk id="7" creationId="{C191F234-CD32-4CE7-A92D-58B67B8E6A8B}"/>
          </ac:picMkLst>
        </pc:picChg>
      </pc:sldChg>
      <pc:sldChg chg="addSp delSp modSp add mod modAnim">
        <pc:chgData name="Gábor Soós" userId="5fb91e251a1c6d2c" providerId="LiveId" clId="{B3F31074-93E7-49A7-B435-916A1AB25740}" dt="2020-05-26T07:32:49.884" v="3384" actId="1076"/>
        <pc:sldMkLst>
          <pc:docMk/>
          <pc:sldMk cId="1375590332" sldId="285"/>
        </pc:sldMkLst>
        <pc:spChg chg="mod">
          <ac:chgData name="Gábor Soós" userId="5fb91e251a1c6d2c" providerId="LiveId" clId="{B3F31074-93E7-49A7-B435-916A1AB25740}" dt="2020-05-14T08:04:35.661" v="2169" actId="255"/>
          <ac:spMkLst>
            <pc:docMk/>
            <pc:sldMk cId="1375590332" sldId="285"/>
            <ac:spMk id="2" creationId="{B1D19753-5067-4AC7-A54C-96C0304C97F7}"/>
          </ac:spMkLst>
        </pc:spChg>
        <pc:spChg chg="add mod">
          <ac:chgData name="Gábor Soós" userId="5fb91e251a1c6d2c" providerId="LiveId" clId="{B3F31074-93E7-49A7-B435-916A1AB25740}" dt="2020-05-26T07:26:42.679" v="3378" actId="164"/>
          <ac:spMkLst>
            <pc:docMk/>
            <pc:sldMk cId="1375590332" sldId="285"/>
            <ac:spMk id="3" creationId="{83DD8C8C-E82F-4C7D-995B-AB2F9A51CAD7}"/>
          </ac:spMkLst>
        </pc:spChg>
        <pc:spChg chg="del">
          <ac:chgData name="Gábor Soós" userId="5fb91e251a1c6d2c" providerId="LiveId" clId="{B3F31074-93E7-49A7-B435-916A1AB25740}" dt="2020-05-14T08:03:38.547" v="2115" actId="478"/>
          <ac:spMkLst>
            <pc:docMk/>
            <pc:sldMk cId="1375590332" sldId="285"/>
            <ac:spMk id="4" creationId="{48141FF7-4C84-460B-88F2-3F52F83E587D}"/>
          </ac:spMkLst>
        </pc:spChg>
        <pc:spChg chg="add mod">
          <ac:chgData name="Gábor Soós" userId="5fb91e251a1c6d2c" providerId="LiveId" clId="{B3F31074-93E7-49A7-B435-916A1AB25740}" dt="2020-05-14T08:44:03.376" v="2493" actId="164"/>
          <ac:spMkLst>
            <pc:docMk/>
            <pc:sldMk cId="1375590332" sldId="285"/>
            <ac:spMk id="7" creationId="{14046699-2DE2-4CCA-ABE1-D0C311F4548C}"/>
          </ac:spMkLst>
        </pc:spChg>
        <pc:spChg chg="del">
          <ac:chgData name="Gábor Soós" userId="5fb91e251a1c6d2c" providerId="LiveId" clId="{B3F31074-93E7-49A7-B435-916A1AB25740}" dt="2020-05-14T08:03:43.038" v="2117" actId="478"/>
          <ac:spMkLst>
            <pc:docMk/>
            <pc:sldMk cId="1375590332" sldId="285"/>
            <ac:spMk id="8" creationId="{469618E3-F9F2-4FCC-BABF-5201134E0632}"/>
          </ac:spMkLst>
        </pc:spChg>
        <pc:spChg chg="add mod">
          <ac:chgData name="Gábor Soós" userId="5fb91e251a1c6d2c" providerId="LiveId" clId="{B3F31074-93E7-49A7-B435-916A1AB25740}" dt="2020-05-14T08:44:03.376" v="2493" actId="164"/>
          <ac:spMkLst>
            <pc:docMk/>
            <pc:sldMk cId="1375590332" sldId="285"/>
            <ac:spMk id="9" creationId="{AE1731D5-9913-4122-B9BE-810CFCD1927D}"/>
          </ac:spMkLst>
        </pc:spChg>
        <pc:spChg chg="add mod">
          <ac:chgData name="Gábor Soós" userId="5fb91e251a1c6d2c" providerId="LiveId" clId="{B3F31074-93E7-49A7-B435-916A1AB25740}" dt="2020-05-14T08:44:42.683" v="2495" actId="164"/>
          <ac:spMkLst>
            <pc:docMk/>
            <pc:sldMk cId="1375590332" sldId="285"/>
            <ac:spMk id="10" creationId="{6ABB80F5-EB29-4C99-A499-5809C479FDA8}"/>
          </ac:spMkLst>
        </pc:spChg>
        <pc:spChg chg="add mod">
          <ac:chgData name="Gábor Soós" userId="5fb91e251a1c6d2c" providerId="LiveId" clId="{B3F31074-93E7-49A7-B435-916A1AB25740}" dt="2020-05-14T08:44:42.683" v="2495" actId="164"/>
          <ac:spMkLst>
            <pc:docMk/>
            <pc:sldMk cId="1375590332" sldId="285"/>
            <ac:spMk id="11" creationId="{5CBA3B06-CB3C-45E7-BA7E-D7A2DE1204EE}"/>
          </ac:spMkLst>
        </pc:spChg>
        <pc:spChg chg="add mod">
          <ac:chgData name="Gábor Soós" userId="5fb91e251a1c6d2c" providerId="LiveId" clId="{B3F31074-93E7-49A7-B435-916A1AB25740}" dt="2020-05-26T07:24:55.062" v="3374" actId="164"/>
          <ac:spMkLst>
            <pc:docMk/>
            <pc:sldMk cId="1375590332" sldId="285"/>
            <ac:spMk id="18" creationId="{9CCBE780-E443-4BB1-B6A6-E47ED48CE483}"/>
          </ac:spMkLst>
        </pc:spChg>
        <pc:spChg chg="add mod topLvl">
          <ac:chgData name="Gábor Soós" userId="5fb91e251a1c6d2c" providerId="LiveId" clId="{B3F31074-93E7-49A7-B435-916A1AB25740}" dt="2020-05-26T07:24:36.814" v="3372" actId="164"/>
          <ac:spMkLst>
            <pc:docMk/>
            <pc:sldMk cId="1375590332" sldId="285"/>
            <ac:spMk id="23" creationId="{878F48F7-65FC-423C-9CBC-57B5E8477445}"/>
          </ac:spMkLst>
        </pc:spChg>
        <pc:spChg chg="add mod">
          <ac:chgData name="Gábor Soós" userId="5fb91e251a1c6d2c" providerId="LiveId" clId="{B3F31074-93E7-49A7-B435-916A1AB25740}" dt="2020-05-14T08:45:31.807" v="2499" actId="164"/>
          <ac:spMkLst>
            <pc:docMk/>
            <pc:sldMk cId="1375590332" sldId="285"/>
            <ac:spMk id="26" creationId="{2816ABBC-7DE2-47D9-9610-5F9B129892A0}"/>
          </ac:spMkLst>
        </pc:spChg>
        <pc:spChg chg="add mod topLvl">
          <ac:chgData name="Gábor Soós" userId="5fb91e251a1c6d2c" providerId="LiveId" clId="{B3F31074-93E7-49A7-B435-916A1AB25740}" dt="2020-05-26T07:24:45.175" v="3373" actId="164"/>
          <ac:spMkLst>
            <pc:docMk/>
            <pc:sldMk cId="1375590332" sldId="285"/>
            <ac:spMk id="27" creationId="{A7CBE7DF-2D5D-4E3A-A45A-18DBC22B3EC2}"/>
          </ac:spMkLst>
        </pc:spChg>
        <pc:spChg chg="add mod">
          <ac:chgData name="Gábor Soós" userId="5fb91e251a1c6d2c" providerId="LiveId" clId="{B3F31074-93E7-49A7-B435-916A1AB25740}" dt="2020-05-26T07:32:49.884" v="3384" actId="1076"/>
          <ac:spMkLst>
            <pc:docMk/>
            <pc:sldMk cId="1375590332" sldId="285"/>
            <ac:spMk id="28" creationId="{1FD03239-3AF9-4FE0-9A22-7CA612B88AED}"/>
          </ac:spMkLst>
        </pc:spChg>
        <pc:spChg chg="add mod">
          <ac:chgData name="Gábor Soós" userId="5fb91e251a1c6d2c" providerId="LiveId" clId="{B3F31074-93E7-49A7-B435-916A1AB25740}" dt="2020-05-26T07:13:08.893" v="3332" actId="1076"/>
          <ac:spMkLst>
            <pc:docMk/>
            <pc:sldMk cId="1375590332" sldId="285"/>
            <ac:spMk id="32" creationId="{5A3A4B57-9C89-4AE2-8B87-90A51BDEB89F}"/>
          </ac:spMkLst>
        </pc:spChg>
        <pc:spChg chg="add mod">
          <ac:chgData name="Gábor Soós" userId="5fb91e251a1c6d2c" providerId="LiveId" clId="{B3F31074-93E7-49A7-B435-916A1AB25740}" dt="2020-05-14T08:46:57.441" v="2505" actId="164"/>
          <ac:spMkLst>
            <pc:docMk/>
            <pc:sldMk cId="1375590332" sldId="285"/>
            <ac:spMk id="43" creationId="{81A7DDB5-60A5-4881-AC5D-0FBB1F93E608}"/>
          </ac:spMkLst>
        </pc:spChg>
        <pc:spChg chg="add mod">
          <ac:chgData name="Gábor Soós" userId="5fb91e251a1c6d2c" providerId="LiveId" clId="{B3F31074-93E7-49A7-B435-916A1AB25740}" dt="2020-05-14T08:46:57.441" v="2505" actId="164"/>
          <ac:spMkLst>
            <pc:docMk/>
            <pc:sldMk cId="1375590332" sldId="285"/>
            <ac:spMk id="51" creationId="{4223E468-54DF-4F2C-837A-BE2D25EC1E89}"/>
          </ac:spMkLst>
        </pc:spChg>
        <pc:grpChg chg="add mod">
          <ac:chgData name="Gábor Soós" userId="5fb91e251a1c6d2c" providerId="LiveId" clId="{B3F31074-93E7-49A7-B435-916A1AB25740}" dt="2020-05-26T07:24:36.814" v="3372" actId="164"/>
          <ac:grpSpMkLst>
            <pc:docMk/>
            <pc:sldMk cId="1375590332" sldId="285"/>
            <ac:grpSpMk id="19" creationId="{4C31D037-1FD8-40F3-BE30-7FE53390A07B}"/>
          </ac:grpSpMkLst>
        </pc:grpChg>
        <pc:grpChg chg="add mod">
          <ac:chgData name="Gábor Soós" userId="5fb91e251a1c6d2c" providerId="LiveId" clId="{B3F31074-93E7-49A7-B435-916A1AB25740}" dt="2020-05-26T07:24:45.175" v="3373" actId="164"/>
          <ac:grpSpMkLst>
            <pc:docMk/>
            <pc:sldMk cId="1375590332" sldId="285"/>
            <ac:grpSpMk id="20" creationId="{24C90A0C-E0A1-47C8-B036-893423263DCD}"/>
          </ac:grpSpMkLst>
        </pc:grpChg>
        <pc:grpChg chg="add mod">
          <ac:chgData name="Gábor Soós" userId="5fb91e251a1c6d2c" providerId="LiveId" clId="{B3F31074-93E7-49A7-B435-916A1AB25740}" dt="2020-05-26T07:24:55.062" v="3374" actId="164"/>
          <ac:grpSpMkLst>
            <pc:docMk/>
            <pc:sldMk cId="1375590332" sldId="285"/>
            <ac:grpSpMk id="21" creationId="{9A365975-0C4D-4811-B271-C9BA75B4F055}"/>
          </ac:grpSpMkLst>
        </pc:grpChg>
        <pc:grpChg chg="add mod">
          <ac:chgData name="Gábor Soós" userId="5fb91e251a1c6d2c" providerId="LiveId" clId="{B3F31074-93E7-49A7-B435-916A1AB25740}" dt="2020-05-26T07:26:42.679" v="3378" actId="164"/>
          <ac:grpSpMkLst>
            <pc:docMk/>
            <pc:sldMk cId="1375590332" sldId="285"/>
            <ac:grpSpMk id="22" creationId="{2A962E42-B4A5-4978-BD43-CE3A052656FC}"/>
          </ac:grpSpMkLst>
        </pc:grpChg>
        <pc:grpChg chg="add mod">
          <ac:chgData name="Gábor Soós" userId="5fb91e251a1c6d2c" providerId="LiveId" clId="{B3F31074-93E7-49A7-B435-916A1AB25740}" dt="2020-05-14T08:44:03.376" v="2493" actId="164"/>
          <ac:grpSpMkLst>
            <pc:docMk/>
            <pc:sldMk cId="1375590332" sldId="285"/>
            <ac:grpSpMk id="52" creationId="{328E2F4B-E839-4E18-A52D-4782D525815E}"/>
          </ac:grpSpMkLst>
        </pc:grpChg>
        <pc:grpChg chg="add mod">
          <ac:chgData name="Gábor Soós" userId="5fb91e251a1c6d2c" providerId="LiveId" clId="{B3F31074-93E7-49A7-B435-916A1AB25740}" dt="2020-05-14T08:47:33.214" v="2507" actId="164"/>
          <ac:grpSpMkLst>
            <pc:docMk/>
            <pc:sldMk cId="1375590332" sldId="285"/>
            <ac:grpSpMk id="53" creationId="{CE24856E-260E-4EFE-9CAF-A61D2FC8B1A9}"/>
          </ac:grpSpMkLst>
        </pc:grpChg>
        <pc:grpChg chg="add del mod">
          <ac:chgData name="Gábor Soós" userId="5fb91e251a1c6d2c" providerId="LiveId" clId="{B3F31074-93E7-49A7-B435-916A1AB25740}" dt="2020-05-26T07:18:18.063" v="3343" actId="165"/>
          <ac:grpSpMkLst>
            <pc:docMk/>
            <pc:sldMk cId="1375590332" sldId="285"/>
            <ac:grpSpMk id="54" creationId="{B6E0113B-6D89-46FD-B678-D40DCF40B01A}"/>
          </ac:grpSpMkLst>
        </pc:grpChg>
        <pc:grpChg chg="add mod">
          <ac:chgData name="Gábor Soós" userId="5fb91e251a1c6d2c" providerId="LiveId" clId="{B3F31074-93E7-49A7-B435-916A1AB25740}" dt="2020-05-26T07:26:42.679" v="3378" actId="164"/>
          <ac:grpSpMkLst>
            <pc:docMk/>
            <pc:sldMk cId="1375590332" sldId="285"/>
            <ac:grpSpMk id="55" creationId="{B71C71C1-8A3E-48A2-8A54-F4AE6DF782CF}"/>
          </ac:grpSpMkLst>
        </pc:grpChg>
        <pc:grpChg chg="add del mod">
          <ac:chgData name="Gábor Soós" userId="5fb91e251a1c6d2c" providerId="LiveId" clId="{B3F31074-93E7-49A7-B435-916A1AB25740}" dt="2020-05-26T07:18:07.327" v="3342" actId="165"/>
          <ac:grpSpMkLst>
            <pc:docMk/>
            <pc:sldMk cId="1375590332" sldId="285"/>
            <ac:grpSpMk id="56" creationId="{7C6805A1-4799-476D-AE03-A20747C31054}"/>
          </ac:grpSpMkLst>
        </pc:grpChg>
        <pc:grpChg chg="add mod">
          <ac:chgData name="Gábor Soós" userId="5fb91e251a1c6d2c" providerId="LiveId" clId="{B3F31074-93E7-49A7-B435-916A1AB25740}" dt="2020-05-14T08:46:57.441" v="2505" actId="164"/>
          <ac:grpSpMkLst>
            <pc:docMk/>
            <pc:sldMk cId="1375590332" sldId="285"/>
            <ac:grpSpMk id="57" creationId="{B32C4D3D-4C34-4BC0-BBA5-3C626B87C6D7}"/>
          </ac:grpSpMkLst>
        </pc:grpChg>
        <pc:grpChg chg="add mod">
          <ac:chgData name="Gábor Soós" userId="5fb91e251a1c6d2c" providerId="LiveId" clId="{B3F31074-93E7-49A7-B435-916A1AB25740}" dt="2020-05-14T08:47:33.214" v="2507" actId="164"/>
          <ac:grpSpMkLst>
            <pc:docMk/>
            <pc:sldMk cId="1375590332" sldId="285"/>
            <ac:grpSpMk id="58" creationId="{7570F5FB-5D1D-4817-A3C2-5E349E0D8105}"/>
          </ac:grpSpMkLst>
        </pc:grpChg>
        <pc:picChg chg="del">
          <ac:chgData name="Gábor Soós" userId="5fb91e251a1c6d2c" providerId="LiveId" clId="{B3F31074-93E7-49A7-B435-916A1AB25740}" dt="2020-05-14T08:03:36.004" v="2114" actId="478"/>
          <ac:picMkLst>
            <pc:docMk/>
            <pc:sldMk cId="1375590332" sldId="285"/>
            <ac:picMk id="3" creationId="{B1DB29E9-1050-49BF-AC91-17D5CA3E3720}"/>
          </ac:picMkLst>
        </pc:picChg>
        <pc:picChg chg="del">
          <ac:chgData name="Gábor Soós" userId="5fb91e251a1c6d2c" providerId="LiveId" clId="{B3F31074-93E7-49A7-B435-916A1AB25740}" dt="2020-05-14T08:03:39.729" v="2116" actId="478"/>
          <ac:picMkLst>
            <pc:docMk/>
            <pc:sldMk cId="1375590332" sldId="285"/>
            <ac:picMk id="5" creationId="{BC2B9402-5894-473A-99E0-E6C9BBD669C2}"/>
          </ac:picMkLst>
        </pc:picChg>
        <pc:cxnChg chg="add del mod">
          <ac:chgData name="Gábor Soós" userId="5fb91e251a1c6d2c" providerId="LiveId" clId="{B3F31074-93E7-49A7-B435-916A1AB25740}" dt="2020-05-14T08:17:20.778" v="2265" actId="478"/>
          <ac:cxnSpMkLst>
            <pc:docMk/>
            <pc:sldMk cId="1375590332" sldId="285"/>
            <ac:cxnSpMk id="12" creationId="{67C2AA1C-9CE8-4CF8-9846-9635DCEBE8A3}"/>
          </ac:cxnSpMkLst>
        </pc:cxnChg>
        <pc:cxnChg chg="add mod">
          <ac:chgData name="Gábor Soós" userId="5fb91e251a1c6d2c" providerId="LiveId" clId="{B3F31074-93E7-49A7-B435-916A1AB25740}" dt="2020-05-14T08:44:42.683" v="2495" actId="164"/>
          <ac:cxnSpMkLst>
            <pc:docMk/>
            <pc:sldMk cId="1375590332" sldId="285"/>
            <ac:cxnSpMk id="14" creationId="{F56075FD-5AC1-4CD0-9D6B-02AE39C3A8EB}"/>
          </ac:cxnSpMkLst>
        </pc:cxnChg>
        <pc:cxnChg chg="add mod">
          <ac:chgData name="Gábor Soós" userId="5fb91e251a1c6d2c" providerId="LiveId" clId="{B3F31074-93E7-49A7-B435-916A1AB25740}" dt="2020-05-14T08:44:42.683" v="2495" actId="164"/>
          <ac:cxnSpMkLst>
            <pc:docMk/>
            <pc:sldMk cId="1375590332" sldId="285"/>
            <ac:cxnSpMk id="15" creationId="{E247F899-0B93-4E03-AF3E-6935642E3939}"/>
          </ac:cxnSpMkLst>
        </pc:cxnChg>
        <pc:cxnChg chg="add mod">
          <ac:chgData name="Gábor Soós" userId="5fb91e251a1c6d2c" providerId="LiveId" clId="{B3F31074-93E7-49A7-B435-916A1AB25740}" dt="2020-05-14T08:47:33.214" v="2507" actId="164"/>
          <ac:cxnSpMkLst>
            <pc:docMk/>
            <pc:sldMk cId="1375590332" sldId="285"/>
            <ac:cxnSpMk id="16" creationId="{34578C0B-F2E4-4C11-8BBF-895869950233}"/>
          </ac:cxnSpMkLst>
        </pc:cxnChg>
        <pc:cxnChg chg="add mod topLvl">
          <ac:chgData name="Gábor Soós" userId="5fb91e251a1c6d2c" providerId="LiveId" clId="{B3F31074-93E7-49A7-B435-916A1AB25740}" dt="2020-05-26T07:24:36.814" v="3372" actId="164"/>
          <ac:cxnSpMkLst>
            <pc:docMk/>
            <pc:sldMk cId="1375590332" sldId="285"/>
            <ac:cxnSpMk id="25" creationId="{602A844F-2687-4A40-BA67-F813EEFA89EA}"/>
          </ac:cxnSpMkLst>
        </pc:cxnChg>
        <pc:cxnChg chg="add mod">
          <ac:chgData name="Gábor Soós" userId="5fb91e251a1c6d2c" providerId="LiveId" clId="{B3F31074-93E7-49A7-B435-916A1AB25740}" dt="2020-05-14T08:45:31.807" v="2499" actId="164"/>
          <ac:cxnSpMkLst>
            <pc:docMk/>
            <pc:sldMk cId="1375590332" sldId="285"/>
            <ac:cxnSpMk id="30" creationId="{0B7699C2-1E50-471D-A075-6FBCEF971A64}"/>
          </ac:cxnSpMkLst>
        </pc:cxnChg>
        <pc:cxnChg chg="add mod topLvl">
          <ac:chgData name="Gábor Soós" userId="5fb91e251a1c6d2c" providerId="LiveId" clId="{B3F31074-93E7-49A7-B435-916A1AB25740}" dt="2020-05-26T07:24:45.175" v="3373" actId="164"/>
          <ac:cxnSpMkLst>
            <pc:docMk/>
            <pc:sldMk cId="1375590332" sldId="285"/>
            <ac:cxnSpMk id="33" creationId="{065828CF-9BF3-45C6-9E98-02C38DA2ADAD}"/>
          </ac:cxnSpMkLst>
        </pc:cxnChg>
        <pc:cxnChg chg="add mod">
          <ac:chgData name="Gábor Soós" userId="5fb91e251a1c6d2c" providerId="LiveId" clId="{B3F31074-93E7-49A7-B435-916A1AB25740}" dt="2020-05-26T07:24:55.062" v="3374" actId="164"/>
          <ac:cxnSpMkLst>
            <pc:docMk/>
            <pc:sldMk cId="1375590332" sldId="285"/>
            <ac:cxnSpMk id="34" creationId="{315D255E-6F3E-4E6D-8DA0-438F30D8293C}"/>
          </ac:cxnSpMkLst>
        </pc:cxnChg>
      </pc:sldChg>
      <pc:sldChg chg="addSp delSp modSp add mod setBg delAnim modAnim modNotesTx">
        <pc:chgData name="Gábor Soós" userId="5fb91e251a1c6d2c" providerId="LiveId" clId="{B3F31074-93E7-49A7-B435-916A1AB25740}" dt="2020-05-26T14:11:49.592" v="3400"/>
        <pc:sldMkLst>
          <pc:docMk/>
          <pc:sldMk cId="1299156753" sldId="286"/>
        </pc:sldMkLst>
        <pc:spChg chg="mod">
          <ac:chgData name="Gábor Soós" userId="5fb91e251a1c6d2c" providerId="LiveId" clId="{B3F31074-93E7-49A7-B435-916A1AB25740}" dt="2020-05-14T08:50:46.646" v="2546" actId="255"/>
          <ac:spMkLst>
            <pc:docMk/>
            <pc:sldMk cId="1299156753" sldId="286"/>
            <ac:spMk id="2" creationId="{B1D19753-5067-4AC7-A54C-96C0304C97F7}"/>
          </ac:spMkLst>
        </pc:spChg>
        <pc:spChg chg="add mod">
          <ac:chgData name="Gábor Soós" userId="5fb91e251a1c6d2c" providerId="LiveId" clId="{B3F31074-93E7-49A7-B435-916A1AB25740}" dt="2020-05-14T09:50:11.515" v="2582" actId="1076"/>
          <ac:spMkLst>
            <pc:docMk/>
            <pc:sldMk cId="1299156753" sldId="286"/>
            <ac:spMk id="3" creationId="{9CF116EF-008F-42FE-B68E-9076F049D3AD}"/>
          </ac:spMkLst>
        </pc:spChg>
        <pc:spChg chg="add mod">
          <ac:chgData name="Gábor Soós" userId="5fb91e251a1c6d2c" providerId="LiveId" clId="{B3F31074-93E7-49A7-B435-916A1AB25740}" dt="2020-05-26T14:11:47.137" v="3399" actId="164"/>
          <ac:spMkLst>
            <pc:docMk/>
            <pc:sldMk cId="1299156753" sldId="286"/>
            <ac:spMk id="4" creationId="{A71F4D66-F49F-406C-8BB1-881AE1F4EA90}"/>
          </ac:spMkLst>
        </pc:spChg>
        <pc:spChg chg="add mod">
          <ac:chgData name="Gábor Soós" userId="5fb91e251a1c6d2c" providerId="LiveId" clId="{B3F31074-93E7-49A7-B435-916A1AB25740}" dt="2020-05-26T14:11:47.137" v="3399" actId="164"/>
          <ac:spMkLst>
            <pc:docMk/>
            <pc:sldMk cId="1299156753" sldId="286"/>
            <ac:spMk id="5" creationId="{B1603077-784B-4829-BEE2-20336ACC8794}"/>
          </ac:spMkLst>
        </pc:spChg>
        <pc:spChg chg="add mod">
          <ac:chgData name="Gábor Soós" userId="5fb91e251a1c6d2c" providerId="LiveId" clId="{B3F31074-93E7-49A7-B435-916A1AB25740}" dt="2020-05-26T07:03:44.220" v="3223" actId="164"/>
          <ac:spMkLst>
            <pc:docMk/>
            <pc:sldMk cId="1299156753" sldId="286"/>
            <ac:spMk id="11" creationId="{8BBA55A4-87D3-476F-A48B-5AFC80257509}"/>
          </ac:spMkLst>
        </pc:spChg>
        <pc:spChg chg="add mod">
          <ac:chgData name="Gábor Soós" userId="5fb91e251a1c6d2c" providerId="LiveId" clId="{B3F31074-93E7-49A7-B435-916A1AB25740}" dt="2020-05-26T07:04:29.864" v="3224" actId="164"/>
          <ac:spMkLst>
            <pc:docMk/>
            <pc:sldMk cId="1299156753" sldId="286"/>
            <ac:spMk id="27" creationId="{AC302D3F-30AD-427E-A075-FC28328CC44B}"/>
          </ac:spMkLst>
        </pc:spChg>
        <pc:spChg chg="del">
          <ac:chgData name="Gábor Soós" userId="5fb91e251a1c6d2c" providerId="LiveId" clId="{B3F31074-93E7-49A7-B435-916A1AB25740}" dt="2020-05-14T08:51:04.972" v="2547" actId="478"/>
          <ac:spMkLst>
            <pc:docMk/>
            <pc:sldMk cId="1299156753" sldId="286"/>
            <ac:spMk id="28" creationId="{1FD03239-3AF9-4FE0-9A22-7CA612B88AED}"/>
          </ac:spMkLst>
        </pc:spChg>
        <pc:spChg chg="add mod">
          <ac:chgData name="Gábor Soós" userId="5fb91e251a1c6d2c" providerId="LiveId" clId="{B3F31074-93E7-49A7-B435-916A1AB25740}" dt="2020-05-26T14:03:54.154" v="3385" actId="164"/>
          <ac:spMkLst>
            <pc:docMk/>
            <pc:sldMk cId="1299156753" sldId="286"/>
            <ac:spMk id="29" creationId="{AB583169-9E05-4EBF-8E1C-74058B776DDF}"/>
          </ac:spMkLst>
        </pc:spChg>
        <pc:spChg chg="del">
          <ac:chgData name="Gábor Soós" userId="5fb91e251a1c6d2c" providerId="LiveId" clId="{B3F31074-93E7-49A7-B435-916A1AB25740}" dt="2020-05-14T08:51:04.972" v="2547" actId="478"/>
          <ac:spMkLst>
            <pc:docMk/>
            <pc:sldMk cId="1299156753" sldId="286"/>
            <ac:spMk id="32" creationId="{5A3A4B57-9C89-4AE2-8B87-90A51BDEB89F}"/>
          </ac:spMkLst>
        </pc:spChg>
        <pc:spChg chg="mod topLvl">
          <ac:chgData name="Gábor Soós" userId="5fb91e251a1c6d2c" providerId="LiveId" clId="{B3F31074-93E7-49A7-B435-916A1AB25740}" dt="2020-05-26T14:03:54.154" v="3385" actId="164"/>
          <ac:spMkLst>
            <pc:docMk/>
            <pc:sldMk cId="1299156753" sldId="286"/>
            <ac:spMk id="34" creationId="{A11FCA3D-9BAC-459D-B0B4-27639907A557}"/>
          </ac:spMkLst>
        </pc:spChg>
        <pc:spChg chg="add mod">
          <ac:chgData name="Gábor Soós" userId="5fb91e251a1c6d2c" providerId="LiveId" clId="{B3F31074-93E7-49A7-B435-916A1AB25740}" dt="2020-05-26T14:05:09.595" v="3387" actId="164"/>
          <ac:spMkLst>
            <pc:docMk/>
            <pc:sldMk cId="1299156753" sldId="286"/>
            <ac:spMk id="36" creationId="{2064EBFB-965E-4ADD-A4C3-111CB83297B1}"/>
          </ac:spMkLst>
        </pc:spChg>
        <pc:spChg chg="add mod">
          <ac:chgData name="Gábor Soós" userId="5fb91e251a1c6d2c" providerId="LiveId" clId="{B3F31074-93E7-49A7-B435-916A1AB25740}" dt="2020-05-26T14:05:46.110" v="3390" actId="20577"/>
          <ac:spMkLst>
            <pc:docMk/>
            <pc:sldMk cId="1299156753" sldId="286"/>
            <ac:spMk id="37" creationId="{8272580A-D194-4D14-AF95-CE0A6B5BD775}"/>
          </ac:spMkLst>
        </pc:spChg>
        <pc:spChg chg="add mod">
          <ac:chgData name="Gábor Soós" userId="5fb91e251a1c6d2c" providerId="LiveId" clId="{B3F31074-93E7-49A7-B435-916A1AB25740}" dt="2020-05-26T14:06:28.549" v="3391" actId="164"/>
          <ac:spMkLst>
            <pc:docMk/>
            <pc:sldMk cId="1299156753" sldId="286"/>
            <ac:spMk id="38" creationId="{0BDAD2FE-05B9-46CA-96B4-165E69D72825}"/>
          </ac:spMkLst>
        </pc:spChg>
        <pc:spChg chg="add mod">
          <ac:chgData name="Gábor Soós" userId="5fb91e251a1c6d2c" providerId="LiveId" clId="{B3F31074-93E7-49A7-B435-916A1AB25740}" dt="2020-05-26T14:06:28.549" v="3391" actId="164"/>
          <ac:spMkLst>
            <pc:docMk/>
            <pc:sldMk cId="1299156753" sldId="286"/>
            <ac:spMk id="39" creationId="{EA1DD390-E559-46D6-8129-D1A6DED959D3}"/>
          </ac:spMkLst>
        </pc:spChg>
        <pc:spChg chg="add mod">
          <ac:chgData name="Gábor Soós" userId="5fb91e251a1c6d2c" providerId="LiveId" clId="{B3F31074-93E7-49A7-B435-916A1AB25740}" dt="2020-05-26T14:08:53.347" v="3395" actId="164"/>
          <ac:spMkLst>
            <pc:docMk/>
            <pc:sldMk cId="1299156753" sldId="286"/>
            <ac:spMk id="40" creationId="{F72365FF-01A8-45D3-8B25-107DDE99DA92}"/>
          </ac:spMkLst>
        </pc:spChg>
        <pc:spChg chg="add mod">
          <ac:chgData name="Gábor Soós" userId="5fb91e251a1c6d2c" providerId="LiveId" clId="{B3F31074-93E7-49A7-B435-916A1AB25740}" dt="2020-05-26T14:08:53.347" v="3395" actId="164"/>
          <ac:spMkLst>
            <pc:docMk/>
            <pc:sldMk cId="1299156753" sldId="286"/>
            <ac:spMk id="41" creationId="{BA0F2B07-9F91-4288-9029-71A18034AB1A}"/>
          </ac:spMkLst>
        </pc:spChg>
        <pc:spChg chg="add mod">
          <ac:chgData name="Gábor Soós" userId="5fb91e251a1c6d2c" providerId="LiveId" clId="{B3F31074-93E7-49A7-B435-916A1AB25740}" dt="2020-05-26T14:09:44.796" v="3397" actId="164"/>
          <ac:spMkLst>
            <pc:docMk/>
            <pc:sldMk cId="1299156753" sldId="286"/>
            <ac:spMk id="42" creationId="{33B5A3D9-1B3B-4E65-BC15-BE9A59BC8D56}"/>
          </ac:spMkLst>
        </pc:spChg>
        <pc:spChg chg="add mod">
          <ac:chgData name="Gábor Soós" userId="5fb91e251a1c6d2c" providerId="LiveId" clId="{B3F31074-93E7-49A7-B435-916A1AB25740}" dt="2020-05-26T14:09:44.796" v="3397" actId="164"/>
          <ac:spMkLst>
            <pc:docMk/>
            <pc:sldMk cId="1299156753" sldId="286"/>
            <ac:spMk id="44" creationId="{F075467D-FAB7-418A-A441-87502BA88029}"/>
          </ac:spMkLst>
        </pc:spChg>
        <pc:spChg chg="mod topLvl">
          <ac:chgData name="Gábor Soós" userId="5fb91e251a1c6d2c" providerId="LiveId" clId="{B3F31074-93E7-49A7-B435-916A1AB25740}" dt="2020-05-26T14:11:47.137" v="3399" actId="164"/>
          <ac:spMkLst>
            <pc:docMk/>
            <pc:sldMk cId="1299156753" sldId="286"/>
            <ac:spMk id="46" creationId="{480389C1-29AE-4059-9461-232DE2D2E5C2}"/>
          </ac:spMkLst>
        </pc:spChg>
        <pc:grpChg chg="add mod">
          <ac:chgData name="Gábor Soós" userId="5fb91e251a1c6d2c" providerId="LiveId" clId="{B3F31074-93E7-49A7-B435-916A1AB25740}" dt="2020-05-26T14:03:54.154" v="3385" actId="164"/>
          <ac:grpSpMkLst>
            <pc:docMk/>
            <pc:sldMk cId="1299156753" sldId="286"/>
            <ac:grpSpMk id="6" creationId="{C8261FED-BE94-484F-B796-47C541FD6E0B}"/>
          </ac:grpSpMkLst>
        </pc:grpChg>
        <pc:grpChg chg="add mod">
          <ac:chgData name="Gábor Soós" userId="5fb91e251a1c6d2c" providerId="LiveId" clId="{B3F31074-93E7-49A7-B435-916A1AB25740}" dt="2020-05-26T14:05:09.595" v="3387" actId="164"/>
          <ac:grpSpMkLst>
            <pc:docMk/>
            <pc:sldMk cId="1299156753" sldId="286"/>
            <ac:grpSpMk id="8" creationId="{20C79B29-FCDD-437F-9349-60DCAA96EBE7}"/>
          </ac:grpSpMkLst>
        </pc:grpChg>
        <pc:grpChg chg="add mod">
          <ac:chgData name="Gábor Soós" userId="5fb91e251a1c6d2c" providerId="LiveId" clId="{B3F31074-93E7-49A7-B435-916A1AB25740}" dt="2020-05-26T14:06:28.549" v="3391" actId="164"/>
          <ac:grpSpMkLst>
            <pc:docMk/>
            <pc:sldMk cId="1299156753" sldId="286"/>
            <ac:grpSpMk id="9" creationId="{1BAA67A9-AA98-4C65-AF7D-8326D65A4541}"/>
          </ac:grpSpMkLst>
        </pc:grpChg>
        <pc:grpChg chg="add mod">
          <ac:chgData name="Gábor Soós" userId="5fb91e251a1c6d2c" providerId="LiveId" clId="{B3F31074-93E7-49A7-B435-916A1AB25740}" dt="2020-05-26T14:08:53.347" v="3395" actId="164"/>
          <ac:grpSpMkLst>
            <pc:docMk/>
            <pc:sldMk cId="1299156753" sldId="286"/>
            <ac:grpSpMk id="10" creationId="{B8D405BE-2BD4-4C91-845A-F741D208F07A}"/>
          </ac:grpSpMkLst>
        </pc:grpChg>
        <pc:grpChg chg="add mod">
          <ac:chgData name="Gábor Soós" userId="5fb91e251a1c6d2c" providerId="LiveId" clId="{B3F31074-93E7-49A7-B435-916A1AB25740}" dt="2020-05-26T14:09:44.796" v="3397" actId="164"/>
          <ac:grpSpMkLst>
            <pc:docMk/>
            <pc:sldMk cId="1299156753" sldId="286"/>
            <ac:grpSpMk id="12" creationId="{CC644055-63DB-4BB6-BF8D-B555BE348BA6}"/>
          </ac:grpSpMkLst>
        </pc:grpChg>
        <pc:grpChg chg="add mod">
          <ac:chgData name="Gábor Soós" userId="5fb91e251a1c6d2c" providerId="LiveId" clId="{B3F31074-93E7-49A7-B435-916A1AB25740}" dt="2020-05-26T14:11:47.137" v="3399" actId="164"/>
          <ac:grpSpMkLst>
            <pc:docMk/>
            <pc:sldMk cId="1299156753" sldId="286"/>
            <ac:grpSpMk id="13" creationId="{4D8607E0-70A5-4D9B-A625-5F55A109F5BA}"/>
          </ac:grpSpMkLst>
        </pc:grpChg>
        <pc:grpChg chg="add mod">
          <ac:chgData name="Gábor Soós" userId="5fb91e251a1c6d2c" providerId="LiveId" clId="{B3F31074-93E7-49A7-B435-916A1AB25740}" dt="2020-05-26T07:03:44.220" v="3223" actId="164"/>
          <ac:grpSpMkLst>
            <pc:docMk/>
            <pc:sldMk cId="1299156753" sldId="286"/>
            <ac:grpSpMk id="15" creationId="{23ED8E97-1E89-4FF2-AFFF-C97111CD799C}"/>
          </ac:grpSpMkLst>
        </pc:grpChg>
        <pc:grpChg chg="add mod">
          <ac:chgData name="Gábor Soós" userId="5fb91e251a1c6d2c" providerId="LiveId" clId="{B3F31074-93E7-49A7-B435-916A1AB25740}" dt="2020-05-26T07:04:29.864" v="3224" actId="164"/>
          <ac:grpSpMkLst>
            <pc:docMk/>
            <pc:sldMk cId="1299156753" sldId="286"/>
            <ac:grpSpMk id="16" creationId="{CAB9ACFF-4A84-4E89-A87D-7EB76D727102}"/>
          </ac:grpSpMkLst>
        </pc:grpChg>
        <pc:grpChg chg="add del mod">
          <ac:chgData name="Gábor Soós" userId="5fb91e251a1c6d2c" providerId="LiveId" clId="{B3F31074-93E7-49A7-B435-916A1AB25740}" dt="2020-05-14T09:49:38.579" v="2579" actId="165"/>
          <ac:grpSpMkLst>
            <pc:docMk/>
            <pc:sldMk cId="1299156753" sldId="286"/>
            <ac:grpSpMk id="31" creationId="{AE4AC628-6B0A-4DC8-8AB8-01E2949C8AF5}"/>
          </ac:grpSpMkLst>
        </pc:grpChg>
        <pc:grpChg chg="add del mod">
          <ac:chgData name="Gábor Soós" userId="5fb91e251a1c6d2c" providerId="LiveId" clId="{B3F31074-93E7-49A7-B435-916A1AB25740}" dt="2020-05-14T09:54:03.402" v="2593" actId="165"/>
          <ac:grpSpMkLst>
            <pc:docMk/>
            <pc:sldMk cId="1299156753" sldId="286"/>
            <ac:grpSpMk id="45" creationId="{9B30CA3C-8861-437C-B876-97C745958B23}"/>
          </ac:grpSpMkLst>
        </pc:grpChg>
        <pc:grpChg chg="del">
          <ac:chgData name="Gábor Soós" userId="5fb91e251a1c6d2c" providerId="LiveId" clId="{B3F31074-93E7-49A7-B435-916A1AB25740}" dt="2020-05-14T08:51:04.972" v="2547" actId="478"/>
          <ac:grpSpMkLst>
            <pc:docMk/>
            <pc:sldMk cId="1299156753" sldId="286"/>
            <ac:grpSpMk id="52" creationId="{328E2F4B-E839-4E18-A52D-4782D525815E}"/>
          </ac:grpSpMkLst>
        </pc:grpChg>
        <pc:grpChg chg="del">
          <ac:chgData name="Gábor Soós" userId="5fb91e251a1c6d2c" providerId="LiveId" clId="{B3F31074-93E7-49A7-B435-916A1AB25740}" dt="2020-05-14T08:51:04.972" v="2547" actId="478"/>
          <ac:grpSpMkLst>
            <pc:docMk/>
            <pc:sldMk cId="1299156753" sldId="286"/>
            <ac:grpSpMk id="54" creationId="{B6E0113B-6D89-46FD-B678-D40DCF40B01A}"/>
          </ac:grpSpMkLst>
        </pc:grpChg>
        <pc:grpChg chg="del">
          <ac:chgData name="Gábor Soós" userId="5fb91e251a1c6d2c" providerId="LiveId" clId="{B3F31074-93E7-49A7-B435-916A1AB25740}" dt="2020-05-14T08:51:04.972" v="2547" actId="478"/>
          <ac:grpSpMkLst>
            <pc:docMk/>
            <pc:sldMk cId="1299156753" sldId="286"/>
            <ac:grpSpMk id="55" creationId="{B71C71C1-8A3E-48A2-8A54-F4AE6DF782CF}"/>
          </ac:grpSpMkLst>
        </pc:grpChg>
        <pc:grpChg chg="del">
          <ac:chgData name="Gábor Soós" userId="5fb91e251a1c6d2c" providerId="LiveId" clId="{B3F31074-93E7-49A7-B435-916A1AB25740}" dt="2020-05-14T08:51:04.972" v="2547" actId="478"/>
          <ac:grpSpMkLst>
            <pc:docMk/>
            <pc:sldMk cId="1299156753" sldId="286"/>
            <ac:grpSpMk id="56" creationId="{7C6805A1-4799-476D-AE03-A20747C31054}"/>
          </ac:grpSpMkLst>
        </pc:grpChg>
        <pc:grpChg chg="del">
          <ac:chgData name="Gábor Soós" userId="5fb91e251a1c6d2c" providerId="LiveId" clId="{B3F31074-93E7-49A7-B435-916A1AB25740}" dt="2020-05-14T08:51:04.972" v="2547" actId="478"/>
          <ac:grpSpMkLst>
            <pc:docMk/>
            <pc:sldMk cId="1299156753" sldId="286"/>
            <ac:grpSpMk id="57" creationId="{B32C4D3D-4C34-4BC0-BBA5-3C626B87C6D7}"/>
          </ac:grpSpMkLst>
        </pc:grpChg>
        <pc:grpChg chg="del">
          <ac:chgData name="Gábor Soós" userId="5fb91e251a1c6d2c" providerId="LiveId" clId="{B3F31074-93E7-49A7-B435-916A1AB25740}" dt="2020-05-14T08:51:04.972" v="2547" actId="478"/>
          <ac:grpSpMkLst>
            <pc:docMk/>
            <pc:sldMk cId="1299156753" sldId="286"/>
            <ac:grpSpMk id="58" creationId="{7570F5FB-5D1D-4817-A3C2-5E349E0D8105}"/>
          </ac:grpSpMkLst>
        </pc:grpChg>
        <pc:cxnChg chg="add mod">
          <ac:chgData name="Gábor Soós" userId="5fb91e251a1c6d2c" providerId="LiveId" clId="{B3F31074-93E7-49A7-B435-916A1AB25740}" dt="2020-05-26T07:03:44.220" v="3223" actId="164"/>
          <ac:cxnSpMkLst>
            <pc:docMk/>
            <pc:sldMk cId="1299156753" sldId="286"/>
            <ac:cxnSpMk id="7" creationId="{AC3A5CCB-389E-47C9-B596-7B61C82DB661}"/>
          </ac:cxnSpMkLst>
        </pc:cxnChg>
        <pc:cxnChg chg="mod">
          <ac:chgData name="Gábor Soós" userId="5fb91e251a1c6d2c" providerId="LiveId" clId="{B3F31074-93E7-49A7-B435-916A1AB25740}" dt="2020-05-14T08:51:04.972" v="2547" actId="478"/>
          <ac:cxnSpMkLst>
            <pc:docMk/>
            <pc:sldMk cId="1299156753" sldId="286"/>
            <ac:cxnSpMk id="14" creationId="{F56075FD-5AC1-4CD0-9D6B-02AE39C3A8EB}"/>
          </ac:cxnSpMkLst>
        </pc:cxnChg>
        <pc:cxnChg chg="mod">
          <ac:chgData name="Gábor Soós" userId="5fb91e251a1c6d2c" providerId="LiveId" clId="{B3F31074-93E7-49A7-B435-916A1AB25740}" dt="2020-05-14T08:51:04.972" v="2547" actId="478"/>
          <ac:cxnSpMkLst>
            <pc:docMk/>
            <pc:sldMk cId="1299156753" sldId="286"/>
            <ac:cxnSpMk id="15" creationId="{E247F899-0B93-4E03-AF3E-6935642E3939}"/>
          </ac:cxnSpMkLst>
        </pc:cxnChg>
        <pc:cxnChg chg="mod">
          <ac:chgData name="Gábor Soós" userId="5fb91e251a1c6d2c" providerId="LiveId" clId="{B3F31074-93E7-49A7-B435-916A1AB25740}" dt="2020-05-14T08:51:04.972" v="2547" actId="478"/>
          <ac:cxnSpMkLst>
            <pc:docMk/>
            <pc:sldMk cId="1299156753" sldId="286"/>
            <ac:cxnSpMk id="16" creationId="{34578C0B-F2E4-4C11-8BBF-895869950233}"/>
          </ac:cxnSpMkLst>
        </pc:cxnChg>
        <pc:cxnChg chg="add mod">
          <ac:chgData name="Gábor Soós" userId="5fb91e251a1c6d2c" providerId="LiveId" clId="{B3F31074-93E7-49A7-B435-916A1AB25740}" dt="2020-05-26T07:04:29.864" v="3224" actId="164"/>
          <ac:cxnSpMkLst>
            <pc:docMk/>
            <pc:sldMk cId="1299156753" sldId="286"/>
            <ac:cxnSpMk id="23" creationId="{C02ED140-8988-4231-9FAE-91C2859F2433}"/>
          </ac:cxnSpMkLst>
        </pc:cxnChg>
        <pc:cxnChg chg="mod">
          <ac:chgData name="Gábor Soós" userId="5fb91e251a1c6d2c" providerId="LiveId" clId="{B3F31074-93E7-49A7-B435-916A1AB25740}" dt="2020-05-14T08:51:04.972" v="2547" actId="478"/>
          <ac:cxnSpMkLst>
            <pc:docMk/>
            <pc:sldMk cId="1299156753" sldId="286"/>
            <ac:cxnSpMk id="25" creationId="{602A844F-2687-4A40-BA67-F813EEFA89EA}"/>
          </ac:cxnSpMkLst>
        </pc:cxnChg>
        <pc:cxnChg chg="mod">
          <ac:chgData name="Gábor Soós" userId="5fb91e251a1c6d2c" providerId="LiveId" clId="{B3F31074-93E7-49A7-B435-916A1AB25740}" dt="2020-05-14T08:51:04.972" v="2547" actId="478"/>
          <ac:cxnSpMkLst>
            <pc:docMk/>
            <pc:sldMk cId="1299156753" sldId="286"/>
            <ac:cxnSpMk id="30" creationId="{0B7699C2-1E50-471D-A075-6FBCEF971A64}"/>
          </ac:cxnSpMkLst>
        </pc:cxnChg>
        <pc:cxnChg chg="mod">
          <ac:chgData name="Gábor Soós" userId="5fb91e251a1c6d2c" providerId="LiveId" clId="{B3F31074-93E7-49A7-B435-916A1AB25740}" dt="2020-05-14T08:51:04.972" v="2547" actId="478"/>
          <ac:cxnSpMkLst>
            <pc:docMk/>
            <pc:sldMk cId="1299156753" sldId="286"/>
            <ac:cxnSpMk id="33" creationId="{065828CF-9BF3-45C6-9E98-02C38DA2ADAD}"/>
          </ac:cxnSpMkLst>
        </pc:cxnChg>
        <pc:cxnChg chg="del mod topLvl">
          <ac:chgData name="Gábor Soós" userId="5fb91e251a1c6d2c" providerId="LiveId" clId="{B3F31074-93E7-49A7-B435-916A1AB25740}" dt="2020-05-14T09:49:46.759" v="2580" actId="478"/>
          <ac:cxnSpMkLst>
            <pc:docMk/>
            <pc:sldMk cId="1299156753" sldId="286"/>
            <ac:cxnSpMk id="35" creationId="{F38BE180-035F-4E24-A4C2-66CABE4AC4E0}"/>
          </ac:cxnSpMkLst>
        </pc:cxnChg>
        <pc:cxnChg chg="del mod topLvl">
          <ac:chgData name="Gábor Soós" userId="5fb91e251a1c6d2c" providerId="LiveId" clId="{B3F31074-93E7-49A7-B435-916A1AB25740}" dt="2020-05-14T09:54:07.946" v="2594" actId="478"/>
          <ac:cxnSpMkLst>
            <pc:docMk/>
            <pc:sldMk cId="1299156753" sldId="286"/>
            <ac:cxnSpMk id="47" creationId="{39AF89BF-FB26-44FF-82DC-CBA9FEDEFA9E}"/>
          </ac:cxnSpMkLst>
        </pc:cxnChg>
      </pc:sldChg>
      <pc:sldChg chg="modSp add mod ord">
        <pc:chgData name="Gábor Soós" userId="5fb91e251a1c6d2c" providerId="LiveId" clId="{B3F31074-93E7-49A7-B435-916A1AB25740}" dt="2020-05-26T14:16:30.005" v="3447" actId="27636"/>
        <pc:sldMkLst>
          <pc:docMk/>
          <pc:sldMk cId="1608525298" sldId="287"/>
        </pc:sldMkLst>
        <pc:spChg chg="mod">
          <ac:chgData name="Gábor Soós" userId="5fb91e251a1c6d2c" providerId="LiveId" clId="{B3F31074-93E7-49A7-B435-916A1AB25740}" dt="2020-05-26T14:16:30.005" v="3447" actId="27636"/>
          <ac:spMkLst>
            <pc:docMk/>
            <pc:sldMk cId="1608525298" sldId="287"/>
            <ac:spMk id="2" creationId="{B1D19753-5067-4AC7-A54C-96C0304C97F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DA315-353E-441D-A87D-1F1C4F49CA99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7E5AE-70CC-4996-9338-F6D6CADFFA3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10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732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190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4074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Most szeretnénk megkapni az összes képzést és bennük a hozzájuk tartozó kurzusokat., tehát a fordított </a:t>
            </a:r>
            <a:r>
              <a:rPr lang="hu-HU" b="0" i="0">
                <a:solidFill>
                  <a:srgbClr val="1C1D1F"/>
                </a:solidFill>
                <a:effectLst/>
                <a:latin typeface="udemy sans"/>
              </a:rPr>
              <a:t>irányú hozzárendelést.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2342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Ha törlünk egy képzést, akkor az ahhoz tartozó összes kurzus is törlődjön.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8520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7700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Új kurzus felvételéhez szükségünk van egy képzés azonosítóra, hogy tudjuk melyik képzéshez fog tartozni a felvitt kurzus.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778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4562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3885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1854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6817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6025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5994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4643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0052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0623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1293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Szeretnénk, ha a már megírt szűrés, lapozás, rendezés mindenhol elérhető legyen!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0122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Szeretnénk, ha a már megírt szűrés, lapozás, rendezés mindenhol elérhető legyen!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301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8981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2509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361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0732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2937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93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Lehet, hogy szükséges a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/courses.js-be: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mergeParams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 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7E5AE-70CC-4996-9338-F6D6CADFFA3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68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03FDCD-8432-4826-91D1-8FFDE55EA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253CCF-0383-4FC7-A445-7E75F5FFD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03A2044-A7A4-4450-89B1-85D80401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DB080C2-DE94-492E-8545-52A8A7DB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FF312B7-7CD1-441E-B730-CEA1BEC0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569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B21C69-206F-4305-95A9-72BD717E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8E9ABC9-B3C7-4421-89AD-05F92F9E6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6CBEBAB-8DCD-4229-B844-8583C6948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E89322-AC74-4EFD-A987-CC78940F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2872AD-4459-4F39-9964-F0369B12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355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01BA312-A7FC-400E-8D02-B020D4C92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14E85A2-0429-45A2-B903-0A831F240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B1C00E-1B33-40CA-A071-9182195A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6206D14-C0BF-47DF-B693-69383824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B367630-7611-47DA-8C98-274607B2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618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E1A21B-6D75-4137-A721-931E81D5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DEAF1E-960E-4305-92F7-6B346394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36031D-7498-4FD2-AB62-9140A0153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0E66934-BE63-442E-A4D4-50ADAA3D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377FBED-4485-40AD-AB69-53C6C15A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870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E6399-0B4A-4C6A-A8A1-E698CBE8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66512E-9F01-46BD-8B04-CB249F43A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2932A8-4E7B-4837-B171-44ED287F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74A3149-27A3-46DA-A4CA-39EA10FC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617C80-FB74-4584-A960-585DBD1D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255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BA2BF1-8F1F-4E83-B3DD-35E45F1C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5A0813-C0D5-4494-9929-A54826ECA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6E73567-440A-4A0C-8B30-3A833D9E5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937EA64-310E-4A37-BEEB-90188B27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3F1C548-E5FF-418A-BF40-998D4855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6D3A109-6A39-4229-8F60-F33ED730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735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EB2C4B-D91D-44E3-AB76-59D94D9F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AD4C18E-5EA0-4869-9FA0-E72590B6B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EFB8097-F151-4893-B745-AC7A088DE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11E0AAF-E8F8-40A3-BAA4-35C041C21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6F1E8ED-AFE8-4ACF-8370-55C6BD1E3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487D99F-A546-4EC0-AE70-0556BE1B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BC0FDEA-D5EE-4244-A711-7C6FB886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90F7351-38CA-47DB-ACCD-A1268A71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953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BB7823-085D-472A-A77C-E297275A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FC76A55-9CBA-4ED8-AE62-5BB20B07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0627426-FE14-4D81-BB4B-88ED061C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031AE51-AC5F-4406-85BB-668D0FFA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56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B3BFEBF-0BB3-4CDA-9D05-BFFC2E52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FE7A929-7D30-4094-BA11-4F997AB4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B3B823A-E624-420C-AF56-7BAA873A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4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8541F5-ECC6-4D73-A9BA-155A22C5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EF4D3B-320C-4ACF-A2ED-326B01986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BDEDFC1-70ED-4532-B042-F416D00BE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9FFCDEE-F36D-45A3-A2D9-53DBBD05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6AD60CD-4C5D-4344-9ED6-C6E2D3B3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B5B3B27-C036-447B-8DEC-0B74E8DB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577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E8546E-EEDF-4114-B507-81A7F1FB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D0AAD5F-F0C5-44EB-9A98-AA49EAE04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3316F80-C483-47FF-9054-7691FD2D7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611AA4F-6FA8-4A11-A23B-3D61A461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D1B95E4-0C8F-44FC-97F4-1710D713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13597D1-68BB-4F28-A40E-A5B40F11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456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CA8E239-8712-49A0-8AA2-D315D7E7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5FF06C9-E8DF-403B-B379-2C392CE3D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50E6025-A18A-4A7C-BE27-63849400B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615DF-2947-4951-9323-62E8DE47C625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D54B6C5-7AF7-49B8-A2A4-72FB28EAE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813511-1BE1-4CCE-9CCB-67CA7D3F9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8CED3-6663-4972-A268-46F3FEC2C33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86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manual/reference/operator/query/centerSpher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pmjs.com/package/express-fileuploa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2EE382F-C815-4CA8-B271-D574B74C5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hu-HU" sz="5800"/>
              <a:t>NodeJS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B2468B5-964F-4595-A624-0E5FEA2CC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hu-HU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Mongoose</a:t>
            </a: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haladó lekérdezések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68" y="365125"/>
            <a:ext cx="11315700" cy="671195"/>
          </a:xfrm>
        </p:spPr>
        <p:txBody>
          <a:bodyPr>
            <a:normAutofit/>
          </a:bodyPr>
          <a:lstStyle/>
          <a:p>
            <a:r>
              <a:rPr lang="hu-HU" sz="3600" dirty="0"/>
              <a:t>Kurzusok útválasztása és kontrollerei (adott képzés kurzusai)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29B7EEA-56AC-5FBA-8D3D-7E82D2A99B95}"/>
              </a:ext>
            </a:extLst>
          </p:cNvPr>
          <p:cNvSpPr txBox="1"/>
          <p:nvPr/>
        </p:nvSpPr>
        <p:spPr>
          <a:xfrm>
            <a:off x="81281" y="1161408"/>
            <a:ext cx="631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i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Adott képzés kurzusainak lekérdezése:</a:t>
            </a:r>
          </a:p>
          <a:p>
            <a:r>
              <a:rPr lang="hu-HU" sz="1400" dirty="0">
                <a:solidFill>
                  <a:srgbClr val="4EC9B0"/>
                </a:solidFill>
                <a:latin typeface="Consolas" panose="020B0609020204030204" pitchFamily="49" charset="0"/>
              </a:rPr>
              <a:t>localhost:3000/</a:t>
            </a:r>
            <a:r>
              <a:rPr lang="hu-HU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api</a:t>
            </a:r>
            <a:r>
              <a:rPr lang="hu-HU" sz="1400" dirty="0">
                <a:solidFill>
                  <a:srgbClr val="4EC9B0"/>
                </a:solidFill>
                <a:latin typeface="Consolas" panose="020B0609020204030204" pitchFamily="49" charset="0"/>
              </a:rPr>
              <a:t>/</a:t>
            </a:r>
            <a:r>
              <a:rPr lang="hu-HU" sz="14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trainings</a:t>
            </a:r>
            <a:r>
              <a:rPr lang="hu-HU" sz="1400" dirty="0">
                <a:solidFill>
                  <a:srgbClr val="4EC9B0"/>
                </a:solidFill>
                <a:latin typeface="Consolas" panose="020B0609020204030204" pitchFamily="49" charset="0"/>
              </a:rPr>
              <a:t>/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5d713995b721c3bb38c1f5d0</a:t>
            </a:r>
            <a:r>
              <a:rPr lang="hu-HU" sz="1400" dirty="0">
                <a:solidFill>
                  <a:srgbClr val="4EC9B0"/>
                </a:solidFill>
                <a:latin typeface="Consolas" panose="020B0609020204030204" pitchFamily="49" charset="0"/>
              </a:rPr>
              <a:t>/</a:t>
            </a:r>
            <a:r>
              <a:rPr lang="hu-HU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courses</a:t>
            </a:r>
            <a:endParaRPr lang="hu-HU" sz="1400" dirty="0"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193F350-38E8-A80A-B58F-653C4D5050AA}"/>
              </a:ext>
            </a:extLst>
          </p:cNvPr>
          <p:cNvSpPr txBox="1"/>
          <p:nvPr/>
        </p:nvSpPr>
        <p:spPr>
          <a:xfrm>
            <a:off x="237068" y="2357120"/>
            <a:ext cx="5384799" cy="33239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getTraining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getTrainings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createTraining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updateTraining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deleteTraining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getTrainingsInRadius</a:t>
            </a:r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courseRouter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courseRouter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AEEBA27-EDF7-28ED-36A5-79B48B86E31E}"/>
              </a:ext>
            </a:extLst>
          </p:cNvPr>
          <p:cNvSpPr txBox="1"/>
          <p:nvPr/>
        </p:nvSpPr>
        <p:spPr>
          <a:xfrm>
            <a:off x="237068" y="2049343"/>
            <a:ext cx="538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i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0" i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  <a:endParaRPr lang="hu-HU" sz="1400" dirty="0">
              <a:solidFill>
                <a:srgbClr val="4EC9B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D0256C5-716C-406F-61D4-F6075F1EA7B0}"/>
              </a:ext>
            </a:extLst>
          </p:cNvPr>
          <p:cNvSpPr/>
          <p:nvPr/>
        </p:nvSpPr>
        <p:spPr>
          <a:xfrm>
            <a:off x="149013" y="1440170"/>
            <a:ext cx="6116320" cy="212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DEBA44D4-9E62-A228-9987-08FA1A34B713}"/>
              </a:ext>
            </a:extLst>
          </p:cNvPr>
          <p:cNvSpPr/>
          <p:nvPr/>
        </p:nvSpPr>
        <p:spPr>
          <a:xfrm>
            <a:off x="237068" y="4544907"/>
            <a:ext cx="4165599" cy="230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F9841D2-C836-2137-CD30-5386D9ADC0C9}"/>
              </a:ext>
            </a:extLst>
          </p:cNvPr>
          <p:cNvSpPr/>
          <p:nvPr/>
        </p:nvSpPr>
        <p:spPr>
          <a:xfrm>
            <a:off x="237068" y="5405120"/>
            <a:ext cx="4842932" cy="230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5CE4F9E-D62E-CA8F-92A4-25F499F4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45" y="3646637"/>
            <a:ext cx="6280955" cy="3182497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A83701BD-4C06-643A-AAB9-A51A34C30811}"/>
              </a:ext>
            </a:extLst>
          </p:cNvPr>
          <p:cNvSpPr/>
          <p:nvPr/>
        </p:nvSpPr>
        <p:spPr>
          <a:xfrm>
            <a:off x="6435436" y="4655127"/>
            <a:ext cx="907473" cy="200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839F13-FAE4-D110-336D-24CDC28A9AD3}"/>
              </a:ext>
            </a:extLst>
          </p:cNvPr>
          <p:cNvSpPr/>
          <p:nvPr/>
        </p:nvSpPr>
        <p:spPr>
          <a:xfrm>
            <a:off x="6539345" y="3746343"/>
            <a:ext cx="3706091" cy="2008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DB969A5F-2E5C-849B-B6B7-19979F393190}"/>
              </a:ext>
            </a:extLst>
          </p:cNvPr>
          <p:cNvSpPr/>
          <p:nvPr/>
        </p:nvSpPr>
        <p:spPr>
          <a:xfrm>
            <a:off x="6747164" y="6643255"/>
            <a:ext cx="2831880" cy="185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9D6E53EC-86EB-1632-EC0A-7064416DA320}"/>
              </a:ext>
            </a:extLst>
          </p:cNvPr>
          <p:cNvSpPr/>
          <p:nvPr/>
        </p:nvSpPr>
        <p:spPr>
          <a:xfrm>
            <a:off x="1016668" y="2093495"/>
            <a:ext cx="1221206" cy="2179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D80C9E3-E109-0DE1-7922-27F88A3AEBE5}"/>
              </a:ext>
            </a:extLst>
          </p:cNvPr>
          <p:cNvSpPr txBox="1"/>
          <p:nvPr/>
        </p:nvSpPr>
        <p:spPr>
          <a:xfrm>
            <a:off x="7261057" y="1803993"/>
            <a:ext cx="4824541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mergeParams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E3D56FA-2403-B60F-D9E2-AE06CDC5F1D4}"/>
              </a:ext>
            </a:extLst>
          </p:cNvPr>
          <p:cNvSpPr txBox="1"/>
          <p:nvPr/>
        </p:nvSpPr>
        <p:spPr>
          <a:xfrm>
            <a:off x="7396480" y="1496216"/>
            <a:ext cx="386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DD880EC9-4761-14CE-2CEA-70477E80FC33}"/>
              </a:ext>
            </a:extLst>
          </p:cNvPr>
          <p:cNvSpPr/>
          <p:nvPr/>
        </p:nvSpPr>
        <p:spPr>
          <a:xfrm>
            <a:off x="9853863" y="2357120"/>
            <a:ext cx="1720516" cy="3077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392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Populate</a:t>
            </a:r>
            <a:endParaRPr lang="hu-HU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8C2DA86D-B5C9-BA40-E1A1-17CACDBD9301}"/>
              </a:ext>
            </a:extLst>
          </p:cNvPr>
          <p:cNvGrpSpPr/>
          <p:nvPr/>
        </p:nvGrpSpPr>
        <p:grpSpPr>
          <a:xfrm>
            <a:off x="70050" y="1164604"/>
            <a:ext cx="6665495" cy="5692652"/>
            <a:chOff x="70050" y="1164604"/>
            <a:chExt cx="6665495" cy="5692652"/>
          </a:xfrm>
        </p:grpSpPr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12F30407-01C3-2C12-22FB-F67952899303}"/>
                </a:ext>
              </a:extLst>
            </p:cNvPr>
            <p:cNvSpPr txBox="1"/>
            <p:nvPr/>
          </p:nvSpPr>
          <p:spPr>
            <a:xfrm>
              <a:off x="70050" y="1472381"/>
              <a:ext cx="6665495" cy="53848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bIns="0">
              <a:noAutofit/>
            </a:bodyPr>
            <a:lstStyle/>
            <a:p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geocoder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"../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geocoder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"../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models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ErrorResponse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"../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errorResponse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@desc   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Get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courses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@route  GET 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api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courses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@route  GET 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api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trainings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/: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courses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@access Public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getCourses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async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try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find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find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populate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training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await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length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=== </a:t>
              </a:r>
              <a:r>
                <a:rPr lang="hu-HU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status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404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success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false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msg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Not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found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status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200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success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length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catch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error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error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FC8F838-8A03-D000-043E-3FCBF07405BF}"/>
                </a:ext>
              </a:extLst>
            </p:cNvPr>
            <p:cNvSpPr txBox="1"/>
            <p:nvPr/>
          </p:nvSpPr>
          <p:spPr>
            <a:xfrm>
              <a:off x="70050" y="1164604"/>
              <a:ext cx="3860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hu-HU" sz="1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controllers</a:t>
              </a:r>
              <a:r>
                <a:rPr lang="hu-HU" sz="1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/courses.js</a:t>
              </a:r>
            </a:p>
          </p:txBody>
        </p:sp>
      </p:grpSp>
      <p:sp>
        <p:nvSpPr>
          <p:cNvPr id="7" name="Téglalap 6">
            <a:extLst>
              <a:ext uri="{FF2B5EF4-FFF2-40B4-BE49-F238E27FC236}">
                <a16:creationId xmlns:a16="http://schemas.microsoft.com/office/drawing/2014/main" id="{FF176A81-22A7-E08C-89D1-49AB17162DE0}"/>
              </a:ext>
            </a:extLst>
          </p:cNvPr>
          <p:cNvSpPr/>
          <p:nvPr/>
        </p:nvSpPr>
        <p:spPr>
          <a:xfrm>
            <a:off x="589547" y="4084721"/>
            <a:ext cx="3651585" cy="198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13B0CF42-718B-402C-2DC7-D148D660C919}"/>
              </a:ext>
            </a:extLst>
          </p:cNvPr>
          <p:cNvGrpSpPr/>
          <p:nvPr/>
        </p:nvGrpSpPr>
        <p:grpSpPr>
          <a:xfrm>
            <a:off x="6833936" y="1969703"/>
            <a:ext cx="5358063" cy="4401017"/>
            <a:chOff x="6833936" y="1969703"/>
            <a:chExt cx="5358063" cy="4401017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70A57D31-5BEE-9F2F-E204-5E8CA982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936" y="1969703"/>
              <a:ext cx="5358063" cy="4401017"/>
            </a:xfrm>
            <a:prstGeom prst="rect">
              <a:avLst/>
            </a:prstGeom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4E5AB71-DA5B-ED89-DB7B-B450F2B2673F}"/>
                </a:ext>
              </a:extLst>
            </p:cNvPr>
            <p:cNvSpPr/>
            <p:nvPr/>
          </p:nvSpPr>
          <p:spPr>
            <a:xfrm>
              <a:off x="7489658" y="2051384"/>
              <a:ext cx="1491916" cy="1804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A03E61C2-FEE0-074D-F206-1A76137803F3}"/>
                </a:ext>
              </a:extLst>
            </p:cNvPr>
            <p:cNvSpPr/>
            <p:nvPr/>
          </p:nvSpPr>
          <p:spPr>
            <a:xfrm>
              <a:off x="7736305" y="4795328"/>
              <a:ext cx="4455694" cy="157539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6D150BBF-B713-BCB4-6F33-46E59D96E379}"/>
              </a:ext>
            </a:extLst>
          </p:cNvPr>
          <p:cNvCxnSpPr/>
          <p:nvPr/>
        </p:nvCxnSpPr>
        <p:spPr>
          <a:xfrm>
            <a:off x="3705726" y="4283242"/>
            <a:ext cx="4114800" cy="11249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zövegdoboz 4">
            <a:extLst>
              <a:ext uri="{FF2B5EF4-FFF2-40B4-BE49-F238E27FC236}">
                <a16:creationId xmlns:a16="http://schemas.microsoft.com/office/drawing/2014/main" id="{A9207A69-C674-B5F6-DB16-C40CB0C4CAC1}"/>
              </a:ext>
            </a:extLst>
          </p:cNvPr>
          <p:cNvSpPr txBox="1"/>
          <p:nvPr/>
        </p:nvSpPr>
        <p:spPr>
          <a:xfrm>
            <a:off x="7080584" y="1405643"/>
            <a:ext cx="471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Minden kurzushoz lekérjük a képzés adatait is, amelyhez az adott kurzus tartozik</a:t>
            </a:r>
          </a:p>
        </p:txBody>
      </p:sp>
    </p:spTree>
    <p:extLst>
      <p:ext uri="{BB962C8B-B14F-4D97-AF65-F5344CB8AC3E}">
        <p14:creationId xmlns:p14="http://schemas.microsoft.com/office/powerpoint/2010/main" val="292103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Populate</a:t>
            </a:r>
            <a:endParaRPr lang="hu-HU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8C2DA86D-B5C9-BA40-E1A1-17CACDBD9301}"/>
              </a:ext>
            </a:extLst>
          </p:cNvPr>
          <p:cNvGrpSpPr/>
          <p:nvPr/>
        </p:nvGrpSpPr>
        <p:grpSpPr>
          <a:xfrm>
            <a:off x="70050" y="1164604"/>
            <a:ext cx="5536667" cy="2621316"/>
            <a:chOff x="70050" y="1164604"/>
            <a:chExt cx="5536667" cy="2621316"/>
          </a:xfrm>
        </p:grpSpPr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12F30407-01C3-2C12-22FB-F67952899303}"/>
                </a:ext>
              </a:extLst>
            </p:cNvPr>
            <p:cNvSpPr txBox="1"/>
            <p:nvPr/>
          </p:nvSpPr>
          <p:spPr>
            <a:xfrm>
              <a:off x="70051" y="1472381"/>
              <a:ext cx="5536666" cy="231353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bIns="0">
              <a:noAutofit/>
            </a:bodyPr>
            <a:lstStyle/>
            <a:p>
              <a:r>
                <a:rPr lang="hu-HU" sz="12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getCourses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async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try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find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find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populate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training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'-_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description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})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FC8F838-8A03-D000-043E-3FCBF07405BF}"/>
                </a:ext>
              </a:extLst>
            </p:cNvPr>
            <p:cNvSpPr txBox="1"/>
            <p:nvPr/>
          </p:nvSpPr>
          <p:spPr>
            <a:xfrm>
              <a:off x="70050" y="1164604"/>
              <a:ext cx="3860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hu-HU" sz="1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controllers</a:t>
              </a:r>
              <a:r>
                <a:rPr lang="hu-HU" sz="1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/courses.js</a:t>
              </a:r>
            </a:p>
          </p:txBody>
        </p:sp>
      </p:grpSp>
      <p:sp>
        <p:nvSpPr>
          <p:cNvPr id="7" name="Téglalap 6">
            <a:extLst>
              <a:ext uri="{FF2B5EF4-FFF2-40B4-BE49-F238E27FC236}">
                <a16:creationId xmlns:a16="http://schemas.microsoft.com/office/drawing/2014/main" id="{FF176A81-22A7-E08C-89D1-49AB17162DE0}"/>
              </a:ext>
            </a:extLst>
          </p:cNvPr>
          <p:cNvSpPr/>
          <p:nvPr/>
        </p:nvSpPr>
        <p:spPr>
          <a:xfrm>
            <a:off x="742950" y="2828691"/>
            <a:ext cx="2818398" cy="371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18DA8D9-9A92-A377-8864-D826B8F08850}"/>
              </a:ext>
            </a:extLst>
          </p:cNvPr>
          <p:cNvSpPr txBox="1"/>
          <p:nvPr/>
        </p:nvSpPr>
        <p:spPr>
          <a:xfrm>
            <a:off x="6924174" y="1251284"/>
            <a:ext cx="4987089" cy="6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sz="1400" b="0" dirty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A8E3D1CB-02BE-3B2C-8EC5-3EC1CCDD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23" y="1036320"/>
            <a:ext cx="5657840" cy="5693396"/>
          </a:xfrm>
          <a:prstGeom prst="rect">
            <a:avLst/>
          </a:prstGeom>
        </p:spPr>
      </p:pic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6D150BBF-B713-BCB4-6F33-46E59D96E379}"/>
              </a:ext>
            </a:extLst>
          </p:cNvPr>
          <p:cNvCxnSpPr>
            <a:cxnSpLocks/>
          </p:cNvCxnSpPr>
          <p:nvPr/>
        </p:nvCxnSpPr>
        <p:spPr>
          <a:xfrm>
            <a:off x="2138623" y="3200400"/>
            <a:ext cx="5296893" cy="18047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7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Virtual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F30407-01C3-2C12-22FB-F67952899303}"/>
              </a:ext>
            </a:extLst>
          </p:cNvPr>
          <p:cNvSpPr txBox="1"/>
          <p:nvPr/>
        </p:nvSpPr>
        <p:spPr>
          <a:xfrm>
            <a:off x="70049" y="1449806"/>
            <a:ext cx="6372861" cy="45780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toJSON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virtuals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toObject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virtuals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populate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virtuals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TrainingSchema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localField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foreignField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justOne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TrainingSchema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C8F838-8A03-D000-043E-3FCBF07405BF}"/>
              </a:ext>
            </a:extLst>
          </p:cNvPr>
          <p:cNvSpPr txBox="1"/>
          <p:nvPr/>
        </p:nvSpPr>
        <p:spPr>
          <a:xfrm>
            <a:off x="70050" y="1164604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/Training.js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F176A81-22A7-E08C-89D1-49AB17162DE0}"/>
              </a:ext>
            </a:extLst>
          </p:cNvPr>
          <p:cNvSpPr/>
          <p:nvPr/>
        </p:nvSpPr>
        <p:spPr>
          <a:xfrm>
            <a:off x="268705" y="2964297"/>
            <a:ext cx="2354179" cy="3717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18DA8D9-9A92-A377-8864-D826B8F08850}"/>
              </a:ext>
            </a:extLst>
          </p:cNvPr>
          <p:cNvSpPr txBox="1"/>
          <p:nvPr/>
        </p:nvSpPr>
        <p:spPr>
          <a:xfrm>
            <a:off x="6924174" y="1251284"/>
            <a:ext cx="4987089" cy="6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sz="1400" b="0" dirty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DDB0A8B-8318-BCD8-14F8-5AEFCD59F7F5}"/>
              </a:ext>
            </a:extLst>
          </p:cNvPr>
          <p:cNvSpPr/>
          <p:nvPr/>
        </p:nvSpPr>
        <p:spPr>
          <a:xfrm>
            <a:off x="70049" y="4235116"/>
            <a:ext cx="3154414" cy="1311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67032F3-D468-F3CD-B1EB-B112C22CC990}"/>
              </a:ext>
            </a:extLst>
          </p:cNvPr>
          <p:cNvSpPr txBox="1"/>
          <p:nvPr/>
        </p:nvSpPr>
        <p:spPr>
          <a:xfrm>
            <a:off x="4608095" y="495573"/>
            <a:ext cx="7583905" cy="34891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wrap="square" bIns="0">
            <a:noAutofit/>
          </a:bodyPr>
          <a:lstStyle/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Kicseréljük a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-ben lévő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lte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sztringet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lte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-re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gte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lte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`$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populate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EF96CF8-F66A-C8DC-752C-AA6AE6FF67B5}"/>
              </a:ext>
            </a:extLst>
          </p:cNvPr>
          <p:cNvSpPr txBox="1"/>
          <p:nvPr/>
        </p:nvSpPr>
        <p:spPr>
          <a:xfrm>
            <a:off x="4738303" y="210371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DDBC21D-A428-F353-A2FD-CBC588A9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42" y="3429000"/>
            <a:ext cx="5136152" cy="3429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6" name="Téglalap 15">
            <a:extLst>
              <a:ext uri="{FF2B5EF4-FFF2-40B4-BE49-F238E27FC236}">
                <a16:creationId xmlns:a16="http://schemas.microsoft.com/office/drawing/2014/main" id="{28835E7D-AEE1-80AF-71D4-C04AC2FE4D07}"/>
              </a:ext>
            </a:extLst>
          </p:cNvPr>
          <p:cNvSpPr/>
          <p:nvPr/>
        </p:nvSpPr>
        <p:spPr>
          <a:xfrm>
            <a:off x="7453563" y="6286500"/>
            <a:ext cx="4523874" cy="571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C32FFBC-0015-91DB-C68A-2DCE5D3ADE30}"/>
              </a:ext>
            </a:extLst>
          </p:cNvPr>
          <p:cNvSpPr txBox="1"/>
          <p:nvPr/>
        </p:nvSpPr>
        <p:spPr>
          <a:xfrm>
            <a:off x="2720806" y="6313023"/>
            <a:ext cx="412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Minden képzéshez lekérjük a hozzátartozó kurzusok adatait is</a:t>
            </a:r>
          </a:p>
        </p:txBody>
      </p:sp>
    </p:spTree>
    <p:extLst>
      <p:ext uri="{BB962C8B-B14F-4D97-AF65-F5344CB8AC3E}">
        <p14:creationId xmlns:p14="http://schemas.microsoft.com/office/powerpoint/2010/main" val="108330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Kaszkádolt</a:t>
            </a:r>
            <a:r>
              <a:rPr lang="hu-HU" dirty="0"/>
              <a:t> törlés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F30407-01C3-2C12-22FB-F67952899303}"/>
              </a:ext>
            </a:extLst>
          </p:cNvPr>
          <p:cNvSpPr txBox="1"/>
          <p:nvPr/>
        </p:nvSpPr>
        <p:spPr>
          <a:xfrm>
            <a:off x="0" y="1449807"/>
            <a:ext cx="6025951" cy="14197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Kaszkádolt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törlés, ha egy képzést törlünk, akkor az ahhoz tartozó kurzusok is törlődjenek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TrainingSchema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bootcamp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deleteMany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C8F838-8A03-D000-043E-3FCBF07405BF}"/>
              </a:ext>
            </a:extLst>
          </p:cNvPr>
          <p:cNvSpPr txBox="1"/>
          <p:nvPr/>
        </p:nvSpPr>
        <p:spPr>
          <a:xfrm>
            <a:off x="70050" y="1164604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/Training.js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18DA8D9-9A92-A377-8864-D826B8F08850}"/>
              </a:ext>
            </a:extLst>
          </p:cNvPr>
          <p:cNvSpPr txBox="1"/>
          <p:nvPr/>
        </p:nvSpPr>
        <p:spPr>
          <a:xfrm>
            <a:off x="6924174" y="1251284"/>
            <a:ext cx="4987089" cy="6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sz="1400" b="0" dirty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67032F3-D468-F3CD-B1EB-B112C22CC990}"/>
              </a:ext>
            </a:extLst>
          </p:cNvPr>
          <p:cNvSpPr txBox="1"/>
          <p:nvPr/>
        </p:nvSpPr>
        <p:spPr>
          <a:xfrm>
            <a:off x="-1" y="3283020"/>
            <a:ext cx="6025951" cy="25522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wrap="square" bIns="0">
            <a:noAutofit/>
          </a:bodyPr>
          <a:lstStyle/>
          <a:p>
            <a:r>
              <a:rPr lang="hu-HU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deleteTraining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success: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msg: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found"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success: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 });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success: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EF96CF8-F66A-C8DC-752C-AA6AE6FF67B5}"/>
              </a:ext>
            </a:extLst>
          </p:cNvPr>
          <p:cNvSpPr txBox="1"/>
          <p:nvPr/>
        </p:nvSpPr>
        <p:spPr>
          <a:xfrm>
            <a:off x="70050" y="2997818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47D11EBD-9D6D-D306-9F15-0F182E1B7159}"/>
              </a:ext>
            </a:extLst>
          </p:cNvPr>
          <p:cNvSpPr/>
          <p:nvPr/>
        </p:nvSpPr>
        <p:spPr>
          <a:xfrm>
            <a:off x="3080084" y="3693695"/>
            <a:ext cx="721895" cy="1864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D87DFA7D-3731-0691-812C-718F2B567C1A}"/>
              </a:ext>
            </a:extLst>
          </p:cNvPr>
          <p:cNvSpPr/>
          <p:nvPr/>
        </p:nvSpPr>
        <p:spPr>
          <a:xfrm>
            <a:off x="366963" y="4602079"/>
            <a:ext cx="1540042" cy="198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AF896E19-3ABD-E544-5400-676DF0C4AB58}"/>
              </a:ext>
            </a:extLst>
          </p:cNvPr>
          <p:cNvSpPr/>
          <p:nvPr/>
        </p:nvSpPr>
        <p:spPr>
          <a:xfrm>
            <a:off x="1684421" y="1864895"/>
            <a:ext cx="667753" cy="192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7DF474FB-EF8E-BCF5-2A1E-8FCC3F3C5D7E}"/>
              </a:ext>
            </a:extLst>
          </p:cNvPr>
          <p:cNvCxnSpPr>
            <a:stCxn id="14" idx="2"/>
            <a:endCxn id="11" idx="0"/>
          </p:cNvCxnSpPr>
          <p:nvPr/>
        </p:nvCxnSpPr>
        <p:spPr>
          <a:xfrm flipH="1">
            <a:off x="1136984" y="2057400"/>
            <a:ext cx="881314" cy="25446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3F8D2258-A781-3943-A29E-04796E33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709" y="109391"/>
            <a:ext cx="5286017" cy="2846317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47F98F-2591-0F84-2FB9-941871D7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971" y="3170672"/>
            <a:ext cx="5270072" cy="3212081"/>
          </a:xfrm>
          <a:prstGeom prst="rect">
            <a:avLst/>
          </a:prstGeom>
        </p:spPr>
      </p:pic>
      <p:sp>
        <p:nvSpPr>
          <p:cNvPr id="22" name="Téglalap 21">
            <a:extLst>
              <a:ext uri="{FF2B5EF4-FFF2-40B4-BE49-F238E27FC236}">
                <a16:creationId xmlns:a16="http://schemas.microsoft.com/office/drawing/2014/main" id="{69E90578-08FB-E997-D587-E128C01EF16E}"/>
              </a:ext>
            </a:extLst>
          </p:cNvPr>
          <p:cNvSpPr/>
          <p:nvPr/>
        </p:nvSpPr>
        <p:spPr>
          <a:xfrm>
            <a:off x="7495674" y="4975058"/>
            <a:ext cx="950494" cy="198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7A5324FF-466D-4681-F4DC-7AA212C612FC}"/>
              </a:ext>
            </a:extLst>
          </p:cNvPr>
          <p:cNvSpPr txBox="1"/>
          <p:nvPr/>
        </p:nvSpPr>
        <p:spPr>
          <a:xfrm>
            <a:off x="8486553" y="4975058"/>
            <a:ext cx="247054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Kettővel kevesebb lett!</a:t>
            </a:r>
          </a:p>
        </p:txBody>
      </p:sp>
    </p:spTree>
    <p:extLst>
      <p:ext uri="{BB962C8B-B14F-4D97-AF65-F5344CB8AC3E}">
        <p14:creationId xmlns:p14="http://schemas.microsoft.com/office/powerpoint/2010/main" val="281636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Adott kurzus lekérése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F30407-01C3-2C12-22FB-F67952899303}"/>
              </a:ext>
            </a:extLst>
          </p:cNvPr>
          <p:cNvSpPr txBox="1"/>
          <p:nvPr/>
        </p:nvSpPr>
        <p:spPr>
          <a:xfrm>
            <a:off x="0" y="1449807"/>
            <a:ext cx="7513721" cy="3591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 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single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course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 GET 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id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@access Public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populate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ErrorResponse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C8F838-8A03-D000-043E-3FCBF07405BF}"/>
              </a:ext>
            </a:extLst>
          </p:cNvPr>
          <p:cNvSpPr txBox="1"/>
          <p:nvPr/>
        </p:nvSpPr>
        <p:spPr>
          <a:xfrm>
            <a:off x="70050" y="1164604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18DA8D9-9A92-A377-8864-D826B8F08850}"/>
              </a:ext>
            </a:extLst>
          </p:cNvPr>
          <p:cNvSpPr txBox="1"/>
          <p:nvPr/>
        </p:nvSpPr>
        <p:spPr>
          <a:xfrm>
            <a:off x="6924174" y="1251284"/>
            <a:ext cx="4987089" cy="6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sz="1400" b="0" dirty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67032F3-D468-F3CD-B1EB-B112C22CC990}"/>
              </a:ext>
            </a:extLst>
          </p:cNvPr>
          <p:cNvSpPr txBox="1"/>
          <p:nvPr/>
        </p:nvSpPr>
        <p:spPr>
          <a:xfrm>
            <a:off x="6309223" y="1578090"/>
            <a:ext cx="5845345" cy="1769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mergeParams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EF96CF8-F66A-C8DC-752C-AA6AE6FF67B5}"/>
              </a:ext>
            </a:extLst>
          </p:cNvPr>
          <p:cNvSpPr txBox="1"/>
          <p:nvPr/>
        </p:nvSpPr>
        <p:spPr>
          <a:xfrm>
            <a:off x="7782092" y="1310761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BCF04C9-2430-449A-3EC9-4CFD24652C5E}"/>
              </a:ext>
            </a:extLst>
          </p:cNvPr>
          <p:cNvSpPr/>
          <p:nvPr/>
        </p:nvSpPr>
        <p:spPr>
          <a:xfrm>
            <a:off x="6400800" y="2749216"/>
            <a:ext cx="3056021" cy="192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D660AB6-2298-D99C-39D9-D8169708FA91}"/>
              </a:ext>
            </a:extLst>
          </p:cNvPr>
          <p:cNvSpPr/>
          <p:nvPr/>
        </p:nvSpPr>
        <p:spPr>
          <a:xfrm>
            <a:off x="7928810" y="1840833"/>
            <a:ext cx="824164" cy="152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1AC03412-0A7F-2CDA-761B-904E9C50C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21" y="3896619"/>
            <a:ext cx="5159542" cy="282388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05562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Új kurzus felvétele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F30407-01C3-2C12-22FB-F67952899303}"/>
              </a:ext>
            </a:extLst>
          </p:cNvPr>
          <p:cNvSpPr txBox="1"/>
          <p:nvPr/>
        </p:nvSpPr>
        <p:spPr>
          <a:xfrm>
            <a:off x="-1" y="1449807"/>
            <a:ext cx="8434137" cy="40365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  Add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course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 POST 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courses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@access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ErrorResponse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C8F838-8A03-D000-043E-3FCBF07405BF}"/>
              </a:ext>
            </a:extLst>
          </p:cNvPr>
          <p:cNvSpPr txBox="1"/>
          <p:nvPr/>
        </p:nvSpPr>
        <p:spPr>
          <a:xfrm>
            <a:off x="70050" y="1164604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18DA8D9-9A92-A377-8864-D826B8F08850}"/>
              </a:ext>
            </a:extLst>
          </p:cNvPr>
          <p:cNvSpPr txBox="1"/>
          <p:nvPr/>
        </p:nvSpPr>
        <p:spPr>
          <a:xfrm>
            <a:off x="6924174" y="1251284"/>
            <a:ext cx="4987089" cy="61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 sz="1400" b="0" dirty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67032F3-D468-F3CD-B1EB-B112C22CC990}"/>
              </a:ext>
            </a:extLst>
          </p:cNvPr>
          <p:cNvSpPr txBox="1"/>
          <p:nvPr/>
        </p:nvSpPr>
        <p:spPr>
          <a:xfrm>
            <a:off x="5462337" y="554856"/>
            <a:ext cx="6729664" cy="1769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mergeParams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EF96CF8-F66A-C8DC-752C-AA6AE6FF67B5}"/>
              </a:ext>
            </a:extLst>
          </p:cNvPr>
          <p:cNvSpPr txBox="1"/>
          <p:nvPr/>
        </p:nvSpPr>
        <p:spPr>
          <a:xfrm>
            <a:off x="5526171" y="261512"/>
            <a:ext cx="2510924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5C00207E-9A3A-A951-49A7-6FB65C4DE5DD}"/>
              </a:ext>
            </a:extLst>
          </p:cNvPr>
          <p:cNvSpPr/>
          <p:nvPr/>
        </p:nvSpPr>
        <p:spPr>
          <a:xfrm>
            <a:off x="1413711" y="1664770"/>
            <a:ext cx="2923673" cy="2001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9DD82DD2-591F-A3FE-0F5B-5B8955DF7AC6}"/>
              </a:ext>
            </a:extLst>
          </p:cNvPr>
          <p:cNvSpPr/>
          <p:nvPr/>
        </p:nvSpPr>
        <p:spPr>
          <a:xfrm>
            <a:off x="385011" y="2418347"/>
            <a:ext cx="3621505" cy="2001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898915B-CAFF-9BEA-5457-4A55E1C57B74}"/>
              </a:ext>
            </a:extLst>
          </p:cNvPr>
          <p:cNvSpPr/>
          <p:nvPr/>
        </p:nvSpPr>
        <p:spPr>
          <a:xfrm>
            <a:off x="8404059" y="1509963"/>
            <a:ext cx="1395663" cy="2227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ED0F464-7AA9-FC47-9A2B-350FFA848929}"/>
              </a:ext>
            </a:extLst>
          </p:cNvPr>
          <p:cNvSpPr/>
          <p:nvPr/>
        </p:nvSpPr>
        <p:spPr>
          <a:xfrm>
            <a:off x="8037095" y="776037"/>
            <a:ext cx="820484" cy="240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4E9E001-2508-EF95-B4F1-FD744CF3F4DF}"/>
              </a:ext>
            </a:extLst>
          </p:cNvPr>
          <p:cNvSpPr txBox="1"/>
          <p:nvPr/>
        </p:nvSpPr>
        <p:spPr>
          <a:xfrm>
            <a:off x="553453" y="5971642"/>
            <a:ext cx="7483642" cy="7386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courseRouter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courseRouter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59703FAA-1033-1BF2-03A8-9BB5B8129D13}"/>
              </a:ext>
            </a:extLst>
          </p:cNvPr>
          <p:cNvSpPr txBox="1"/>
          <p:nvPr/>
        </p:nvSpPr>
        <p:spPr>
          <a:xfrm>
            <a:off x="553453" y="5701363"/>
            <a:ext cx="7850605" cy="30777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Mivel a </a:t>
            </a:r>
            <a:r>
              <a:rPr lang="hu-HU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-ben már be van állítva az erőforrás megosztás!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30869089-6087-9C5D-DF2C-42D328CD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02" y="2673712"/>
            <a:ext cx="3923297" cy="403659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63414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Kurzus frissítése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F30407-01C3-2C12-22FB-F67952899303}"/>
              </a:ext>
            </a:extLst>
          </p:cNvPr>
          <p:cNvSpPr txBox="1"/>
          <p:nvPr/>
        </p:nvSpPr>
        <p:spPr>
          <a:xfrm>
            <a:off x="0" y="1449807"/>
            <a:ext cx="7483642" cy="40365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  Update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course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 PUT 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id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@access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ErrorResponse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findByIdAndUpdate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runValidators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C8F838-8A03-D000-043E-3FCBF07405BF}"/>
              </a:ext>
            </a:extLst>
          </p:cNvPr>
          <p:cNvSpPr txBox="1"/>
          <p:nvPr/>
        </p:nvSpPr>
        <p:spPr>
          <a:xfrm>
            <a:off x="70050" y="1164604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5C00207E-9A3A-A951-49A7-6FB65C4DE5DD}"/>
              </a:ext>
            </a:extLst>
          </p:cNvPr>
          <p:cNvSpPr/>
          <p:nvPr/>
        </p:nvSpPr>
        <p:spPr>
          <a:xfrm>
            <a:off x="1007177" y="1664770"/>
            <a:ext cx="1790165" cy="1985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59703FAA-1033-1BF2-03A8-9BB5B8129D13}"/>
              </a:ext>
            </a:extLst>
          </p:cNvPr>
          <p:cNvSpPr txBox="1"/>
          <p:nvPr/>
        </p:nvSpPr>
        <p:spPr>
          <a:xfrm>
            <a:off x="4030434" y="4847755"/>
            <a:ext cx="3362826" cy="30777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4E9E001-2508-EF95-B4F1-FD744CF3F4DF}"/>
              </a:ext>
            </a:extLst>
          </p:cNvPr>
          <p:cNvSpPr txBox="1"/>
          <p:nvPr/>
        </p:nvSpPr>
        <p:spPr>
          <a:xfrm>
            <a:off x="3940052" y="5103674"/>
            <a:ext cx="8209547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mergeParams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226D4085-7269-F1C4-CAC2-864AC9F6C293}"/>
              </a:ext>
            </a:extLst>
          </p:cNvPr>
          <p:cNvSpPr/>
          <p:nvPr/>
        </p:nvSpPr>
        <p:spPr>
          <a:xfrm>
            <a:off x="7483642" y="5327374"/>
            <a:ext cx="1094874" cy="176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A437F41B-9012-1A75-740F-C0DB0E7321ED}"/>
              </a:ext>
            </a:extLst>
          </p:cNvPr>
          <p:cNvSpPr/>
          <p:nvPr/>
        </p:nvSpPr>
        <p:spPr>
          <a:xfrm>
            <a:off x="7032458" y="6250405"/>
            <a:ext cx="1497932" cy="176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2B2A22B8-58BF-7E65-8437-807703D5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660" y="151026"/>
            <a:ext cx="4480340" cy="4253044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D596A9F1-55AC-9B1E-7728-58B7EBD34846}"/>
              </a:ext>
            </a:extLst>
          </p:cNvPr>
          <p:cNvSpPr/>
          <p:nvPr/>
        </p:nvSpPr>
        <p:spPr>
          <a:xfrm>
            <a:off x="7711660" y="222584"/>
            <a:ext cx="4480340" cy="258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6130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Kurzus törlése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F30407-01C3-2C12-22FB-F67952899303}"/>
              </a:ext>
            </a:extLst>
          </p:cNvPr>
          <p:cNvSpPr txBox="1"/>
          <p:nvPr/>
        </p:nvSpPr>
        <p:spPr>
          <a:xfrm>
            <a:off x="0" y="1449808"/>
            <a:ext cx="7483642" cy="33979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 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course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 DELETE 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id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@access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ErrorResponse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`No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 })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C8F838-8A03-D000-043E-3FCBF07405BF}"/>
              </a:ext>
            </a:extLst>
          </p:cNvPr>
          <p:cNvSpPr txBox="1"/>
          <p:nvPr/>
        </p:nvSpPr>
        <p:spPr>
          <a:xfrm>
            <a:off x="70050" y="1164604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5C00207E-9A3A-A951-49A7-6FB65C4DE5DD}"/>
              </a:ext>
            </a:extLst>
          </p:cNvPr>
          <p:cNvSpPr/>
          <p:nvPr/>
        </p:nvSpPr>
        <p:spPr>
          <a:xfrm>
            <a:off x="1007177" y="1664770"/>
            <a:ext cx="2024781" cy="198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59703FAA-1033-1BF2-03A8-9BB5B8129D13}"/>
              </a:ext>
            </a:extLst>
          </p:cNvPr>
          <p:cNvSpPr txBox="1"/>
          <p:nvPr/>
        </p:nvSpPr>
        <p:spPr>
          <a:xfrm>
            <a:off x="4072545" y="4604517"/>
            <a:ext cx="3362826" cy="30777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44E9E001-2508-EF95-B4F1-FD744CF3F4DF}"/>
              </a:ext>
            </a:extLst>
          </p:cNvPr>
          <p:cNvSpPr txBox="1"/>
          <p:nvPr/>
        </p:nvSpPr>
        <p:spPr>
          <a:xfrm>
            <a:off x="3982308" y="4912004"/>
            <a:ext cx="8209547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mergeParams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deleteCourse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226D4085-7269-F1C4-CAC2-864AC9F6C293}"/>
              </a:ext>
            </a:extLst>
          </p:cNvPr>
          <p:cNvSpPr/>
          <p:nvPr/>
        </p:nvSpPr>
        <p:spPr>
          <a:xfrm>
            <a:off x="8674768" y="5148863"/>
            <a:ext cx="1094874" cy="176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A437F41B-9012-1A75-740F-C0DB0E7321ED}"/>
              </a:ext>
            </a:extLst>
          </p:cNvPr>
          <p:cNvSpPr/>
          <p:nvPr/>
        </p:nvSpPr>
        <p:spPr>
          <a:xfrm>
            <a:off x="8614610" y="6253430"/>
            <a:ext cx="1672389" cy="176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D0AC77E-948E-4A76-2C9D-D35BF76CE1E3}"/>
              </a:ext>
            </a:extLst>
          </p:cNvPr>
          <p:cNvSpPr/>
          <p:nvPr/>
        </p:nvSpPr>
        <p:spPr>
          <a:xfrm>
            <a:off x="354932" y="3489158"/>
            <a:ext cx="1852863" cy="198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6026230-8F88-6A4B-027C-4384ED58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832" y="3034446"/>
            <a:ext cx="4676023" cy="1650615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A4B5409C-F37A-6794-FD93-96E289C930DB}"/>
              </a:ext>
            </a:extLst>
          </p:cNvPr>
          <p:cNvSpPr/>
          <p:nvPr/>
        </p:nvSpPr>
        <p:spPr>
          <a:xfrm>
            <a:off x="7573879" y="3148782"/>
            <a:ext cx="4617976" cy="1839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704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" y="40115"/>
            <a:ext cx="5861518" cy="1256839"/>
          </a:xfrm>
        </p:spPr>
        <p:txBody>
          <a:bodyPr>
            <a:normAutofit fontScale="90000"/>
          </a:bodyPr>
          <a:lstStyle/>
          <a:p>
            <a:r>
              <a:rPr lang="hu-HU" dirty="0"/>
              <a:t>Aggregálás - Átlag</a:t>
            </a:r>
            <a:br>
              <a:rPr lang="hu-HU" dirty="0"/>
            </a:br>
            <a:r>
              <a:rPr lang="hu-HU" dirty="0"/>
              <a:t>tandíj kiszámítása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F30407-01C3-2C12-22FB-F67952899303}"/>
              </a:ext>
            </a:extLst>
          </p:cNvPr>
          <p:cNvSpPr txBox="1"/>
          <p:nvPr/>
        </p:nvSpPr>
        <p:spPr>
          <a:xfrm>
            <a:off x="0" y="1582156"/>
            <a:ext cx="5931568" cy="5263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Statikus metódus az adott képzéshez tartozó kurzusok </a:t>
            </a:r>
          </a:p>
          <a:p>
            <a:r>
              <a:rPr lang="hu-HU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átlagos költségének kiszámítására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CourseSchema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statics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getAverageCost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averageCost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])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getAverageCost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hívása a mentés(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után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CourseSchema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getAverageCost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getAverageCost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hívása a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előtt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CourseSchema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getAverageCost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CourseSchema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C8F838-8A03-D000-043E-3FCBF07405BF}"/>
              </a:ext>
            </a:extLst>
          </p:cNvPr>
          <p:cNvSpPr txBox="1"/>
          <p:nvPr/>
        </p:nvSpPr>
        <p:spPr>
          <a:xfrm>
            <a:off x="70050" y="1296954"/>
            <a:ext cx="1812892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/Course.js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C2E042F8-91E0-C5E1-B1B7-E0235F0E6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503" y="102269"/>
            <a:ext cx="6149497" cy="6755732"/>
          </a:xfrm>
          <a:prstGeom prst="rect">
            <a:avLst/>
          </a:prstGeom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B8F68962-2E14-8144-8823-943A21B4CADD}"/>
              </a:ext>
            </a:extLst>
          </p:cNvPr>
          <p:cNvSpPr/>
          <p:nvPr/>
        </p:nvSpPr>
        <p:spPr>
          <a:xfrm>
            <a:off x="6364705" y="6280484"/>
            <a:ext cx="2701090" cy="2165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242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Földrajzi lekérdezések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431B12-93F5-44C5-AF99-9A051B263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580" y="308155"/>
            <a:ext cx="5481320" cy="849842"/>
          </a:xfrm>
        </p:spPr>
        <p:txBody>
          <a:bodyPr>
            <a:normAutofit fontScale="70000" lnSpcReduction="20000"/>
          </a:bodyPr>
          <a:lstStyle/>
          <a:p>
            <a:r>
              <a:rPr lang="hu-HU" dirty="0"/>
              <a:t>Egy adott irányítószám közelében lévő kurzusokat keresünk.</a:t>
            </a:r>
            <a:br>
              <a:rPr lang="hu-HU" dirty="0"/>
            </a:br>
            <a:r>
              <a:rPr lang="hu-HU" sz="2000" dirty="0">
                <a:hlinkClick r:id="rId3"/>
              </a:rPr>
              <a:t>https://www.mongodb.com/docs/manual/reference/operator/query/centerSphere/</a:t>
            </a:r>
            <a:endParaRPr lang="hu-HU" sz="20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E6A0E8B-5F5B-C9FD-1432-E6AD60B7C1A6}"/>
              </a:ext>
            </a:extLst>
          </p:cNvPr>
          <p:cNvSpPr txBox="1"/>
          <p:nvPr/>
        </p:nvSpPr>
        <p:spPr>
          <a:xfrm>
            <a:off x="6272108" y="1266930"/>
            <a:ext cx="5883483" cy="2292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hu-HU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getTraining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getTrainings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createTraining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updateTraining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deleteTraining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getTrainingsInRadius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hu-HU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zipcode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getTrainingsInRadius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6A90A95-E582-7CB3-9829-55CFEBA78730}"/>
              </a:ext>
            </a:extLst>
          </p:cNvPr>
          <p:cNvSpPr txBox="1"/>
          <p:nvPr/>
        </p:nvSpPr>
        <p:spPr>
          <a:xfrm>
            <a:off x="268392" y="1547608"/>
            <a:ext cx="5883483" cy="50013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geocoder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'../utils/geocoder'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 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within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km,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radian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 GET /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zipcode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distance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@access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Private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getTrainingsInRadius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zipcode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lat/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geocoder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geocoder</a:t>
            </a:r>
            <a:r>
              <a:rPr lang="hu-HU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geocode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zipcode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latitude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longitude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Earth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3963 </a:t>
            </a:r>
            <a:r>
              <a:rPr lang="hu-HU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miles</a:t>
            </a:r>
            <a:r>
              <a:rPr lang="hu-HU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 6378 km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hu-HU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6378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hu-HU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geoWithin</a:t>
            </a:r>
            <a:r>
              <a:rPr lang="hu-HU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centerSphere</a:t>
            </a:r>
            <a:r>
              <a:rPr lang="hu-HU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} },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hu-HU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hu-HU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13B350F-5ACA-5E12-0CD5-D0A84417263A}"/>
              </a:ext>
            </a:extLst>
          </p:cNvPr>
          <p:cNvSpPr txBox="1"/>
          <p:nvPr/>
        </p:nvSpPr>
        <p:spPr>
          <a:xfrm>
            <a:off x="268393" y="1239831"/>
            <a:ext cx="2987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C1ACBB0-2099-F44A-9C51-0CBCC5165BFD}"/>
              </a:ext>
            </a:extLst>
          </p:cNvPr>
          <p:cNvSpPr txBox="1"/>
          <p:nvPr/>
        </p:nvSpPr>
        <p:spPr>
          <a:xfrm>
            <a:off x="8728022" y="1885808"/>
            <a:ext cx="2506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0B1E5CE0-7571-F7FB-3FAC-05FEF5BB0AD2}"/>
              </a:ext>
            </a:extLst>
          </p:cNvPr>
          <p:cNvSpPr/>
          <p:nvPr/>
        </p:nvSpPr>
        <p:spPr>
          <a:xfrm>
            <a:off x="6477846" y="2497192"/>
            <a:ext cx="1616287" cy="1861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0469658-2BCB-EF33-C1D1-FE373512D8EF}"/>
              </a:ext>
            </a:extLst>
          </p:cNvPr>
          <p:cNvSpPr/>
          <p:nvPr/>
        </p:nvSpPr>
        <p:spPr>
          <a:xfrm>
            <a:off x="6293272" y="3329020"/>
            <a:ext cx="5309448" cy="1861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2D29BEE-81C3-774F-414B-7C53B93ED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27" y="3618550"/>
            <a:ext cx="4481444" cy="3239287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5CFEAB55-BC85-DBBA-65E9-57F253ABBC20}"/>
              </a:ext>
            </a:extLst>
          </p:cNvPr>
          <p:cNvSpPr/>
          <p:nvPr/>
        </p:nvSpPr>
        <p:spPr>
          <a:xfrm>
            <a:off x="8304909" y="3668798"/>
            <a:ext cx="846225" cy="16250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114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" y="40115"/>
            <a:ext cx="5861518" cy="1256839"/>
          </a:xfrm>
        </p:spPr>
        <p:txBody>
          <a:bodyPr>
            <a:normAutofit fontScale="90000"/>
          </a:bodyPr>
          <a:lstStyle/>
          <a:p>
            <a:r>
              <a:rPr lang="hu-HU" dirty="0"/>
              <a:t>Aggregálás - Teljes</a:t>
            </a:r>
            <a:br>
              <a:rPr lang="hu-HU" dirty="0"/>
            </a:br>
            <a:r>
              <a:rPr lang="hu-HU" dirty="0"/>
              <a:t>tandíj kiszámítása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F30407-01C3-2C12-22FB-F67952899303}"/>
              </a:ext>
            </a:extLst>
          </p:cNvPr>
          <p:cNvSpPr txBox="1"/>
          <p:nvPr/>
        </p:nvSpPr>
        <p:spPr>
          <a:xfrm>
            <a:off x="0" y="1582157"/>
            <a:ext cx="5931568" cy="4307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Statikus metódus az adott képzéshez tartozó kurzusok átlagos költségének kiszámítására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CourseSchema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statics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getAverageCost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averageCost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$sum: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])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findByIdAndUpdate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total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ceil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averageCost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C8F838-8A03-D000-043E-3FCBF07405BF}"/>
              </a:ext>
            </a:extLst>
          </p:cNvPr>
          <p:cNvSpPr txBox="1"/>
          <p:nvPr/>
        </p:nvSpPr>
        <p:spPr>
          <a:xfrm>
            <a:off x="70050" y="1296954"/>
            <a:ext cx="1812892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/Course.js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51753E04-E854-36C8-71FC-B5EA782442C6}"/>
              </a:ext>
            </a:extLst>
          </p:cNvPr>
          <p:cNvSpPr/>
          <p:nvPr/>
        </p:nvSpPr>
        <p:spPr>
          <a:xfrm>
            <a:off x="366963" y="4367463"/>
            <a:ext cx="5492416" cy="13595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4A159F3-91EB-2151-8849-5D2A6E59B26D}"/>
              </a:ext>
            </a:extLst>
          </p:cNvPr>
          <p:cNvSpPr txBox="1"/>
          <p:nvPr/>
        </p:nvSpPr>
        <p:spPr>
          <a:xfrm>
            <a:off x="821366" y="6018874"/>
            <a:ext cx="4458272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Így már az adatbázisban is el lesz tárolva </a:t>
            </a:r>
            <a:b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az átlagos költsége az adott képzésnek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93F427E2-545E-363A-A4BA-56F0A0084350}"/>
              </a:ext>
            </a:extLst>
          </p:cNvPr>
          <p:cNvSpPr/>
          <p:nvPr/>
        </p:nvSpPr>
        <p:spPr>
          <a:xfrm>
            <a:off x="2652963" y="3471111"/>
            <a:ext cx="1281363" cy="204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0DFCAFE-09DB-F6E9-459A-3EC17753744B}"/>
              </a:ext>
            </a:extLst>
          </p:cNvPr>
          <p:cNvSpPr txBox="1"/>
          <p:nvPr/>
        </p:nvSpPr>
        <p:spPr>
          <a:xfrm>
            <a:off x="6454942" y="458771"/>
            <a:ext cx="5667008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averageRating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min: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"Rating must be at least 1"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max: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"Rating must can not be more than 10"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totalCost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photo: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default: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"no-photo.jpg"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426C1744-F4B7-356F-CCD0-DFA0A6ACCB15}"/>
              </a:ext>
            </a:extLst>
          </p:cNvPr>
          <p:cNvSpPr/>
          <p:nvPr/>
        </p:nvSpPr>
        <p:spPr>
          <a:xfrm>
            <a:off x="6683542" y="1421472"/>
            <a:ext cx="1919037" cy="2045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21D6B524-3D29-15C1-922F-F2EA0BB7BD4C}"/>
              </a:ext>
            </a:extLst>
          </p:cNvPr>
          <p:cNvSpPr/>
          <p:nvPr/>
        </p:nvSpPr>
        <p:spPr>
          <a:xfrm>
            <a:off x="1040732" y="4740442"/>
            <a:ext cx="908384" cy="1804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E81F4755-D001-934C-04A8-3B543B502697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1949116" y="1523739"/>
            <a:ext cx="4734426" cy="33069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1FCA94A8-2BA0-8F4F-7EEE-B1415106811A}"/>
              </a:ext>
            </a:extLst>
          </p:cNvPr>
          <p:cNvSpPr txBox="1"/>
          <p:nvPr/>
        </p:nvSpPr>
        <p:spPr>
          <a:xfrm>
            <a:off x="6543039" y="173569"/>
            <a:ext cx="2221965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/Training.js</a:t>
            </a: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EB0090E3-5F96-A853-6C9A-6952F161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48" y="2177551"/>
            <a:ext cx="3681798" cy="2223905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BDD2F8C4-374A-8078-2BE2-8EA52292A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883" y="4211053"/>
            <a:ext cx="3485263" cy="2616868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BF523B6E-7879-EACF-F9D7-4E050BB82045}"/>
              </a:ext>
            </a:extLst>
          </p:cNvPr>
          <p:cNvSpPr/>
          <p:nvPr/>
        </p:nvSpPr>
        <p:spPr>
          <a:xfrm>
            <a:off x="9113921" y="3898232"/>
            <a:ext cx="1197142" cy="1323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CFE18D39-A54A-170C-3DF7-46C9A5FDB200}"/>
              </a:ext>
            </a:extLst>
          </p:cNvPr>
          <p:cNvSpPr/>
          <p:nvPr/>
        </p:nvSpPr>
        <p:spPr>
          <a:xfrm>
            <a:off x="9041732" y="6665495"/>
            <a:ext cx="782052" cy="114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2109CF98-AD12-D23C-2F80-621503E5556A}"/>
              </a:ext>
            </a:extLst>
          </p:cNvPr>
          <p:cNvSpPr/>
          <p:nvPr/>
        </p:nvSpPr>
        <p:spPr>
          <a:xfrm>
            <a:off x="9781674" y="4259179"/>
            <a:ext cx="631658" cy="172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7018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" y="40115"/>
            <a:ext cx="5861518" cy="1256839"/>
          </a:xfrm>
        </p:spPr>
        <p:txBody>
          <a:bodyPr>
            <a:normAutofit/>
          </a:bodyPr>
          <a:lstStyle/>
          <a:p>
            <a:r>
              <a:rPr lang="hu-HU" dirty="0"/>
              <a:t>Fotó feltöltése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4C157B7-B8D6-7D82-4482-04D6F423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6" y="1052763"/>
            <a:ext cx="2748616" cy="5805237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D6AED472-17F3-A2A8-3FCC-ED2A99A48B01}"/>
              </a:ext>
            </a:extLst>
          </p:cNvPr>
          <p:cNvSpPr/>
          <p:nvPr/>
        </p:nvSpPr>
        <p:spPr>
          <a:xfrm>
            <a:off x="667753" y="4878805"/>
            <a:ext cx="1888958" cy="210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A6F5F37-CAA6-E33C-7A9B-1DAD7BDABD6F}"/>
              </a:ext>
            </a:extLst>
          </p:cNvPr>
          <p:cNvSpPr txBox="1"/>
          <p:nvPr/>
        </p:nvSpPr>
        <p:spPr>
          <a:xfrm>
            <a:off x="7881334" y="447152"/>
            <a:ext cx="43055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u="sng" dirty="0">
                <a:solidFill>
                  <a:srgbClr val="401B9C"/>
                </a:solidFill>
                <a:latin typeface="udemy sans"/>
              </a:rPr>
              <a:t>A</a:t>
            </a:r>
            <a:r>
              <a:rPr lang="hu-HU" sz="2000" b="0" i="0" u="sng" dirty="0">
                <a:solidFill>
                  <a:srgbClr val="401B9C"/>
                </a:solidFill>
                <a:effectLst/>
                <a:latin typeface="udemy sans"/>
              </a:rPr>
              <a:t>z </a:t>
            </a:r>
            <a:r>
              <a:rPr lang="hu-HU" sz="2000" b="0" i="0" u="sng" dirty="0" err="1">
                <a:solidFill>
                  <a:srgbClr val="401B9C"/>
                </a:solidFill>
                <a:effectLst/>
                <a:latin typeface="udemy sans"/>
              </a:rPr>
              <a:t>express-fileupload</a:t>
            </a:r>
            <a:r>
              <a:rPr lang="hu-HU" sz="2000" b="0" i="0" u="sng" dirty="0">
                <a:solidFill>
                  <a:srgbClr val="401B9C"/>
                </a:solidFill>
                <a:effectLst/>
                <a:latin typeface="udemy sans"/>
              </a:rPr>
              <a:t> nevű csomagot</a:t>
            </a:r>
          </a:p>
          <a:p>
            <a:pPr algn="ctr"/>
            <a:r>
              <a:rPr lang="hu-HU" sz="2000" b="0" i="0" u="sng" dirty="0">
                <a:solidFill>
                  <a:srgbClr val="401B9C"/>
                </a:solidFill>
                <a:effectLst/>
                <a:latin typeface="udemy sans"/>
              </a:rPr>
              <a:t> fogjuk használni a fájlfeltöltéshez.</a:t>
            </a:r>
          </a:p>
          <a:p>
            <a:pPr algn="ctr"/>
            <a:r>
              <a:rPr lang="hu-HU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hlinkClick r:id="rId4"/>
              </a:rPr>
              <a:t>https://www.npmjs.com/package/express-fileupload</a:t>
            </a:r>
            <a:endParaRPr lang="hu-HU" sz="12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hu-HU" sz="12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pPr algn="ctr"/>
            <a:r>
              <a:rPr lang="hu-HU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hu-HU" sz="12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hu-HU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express-fileupload</a:t>
            </a:r>
            <a:endParaRPr lang="hu-HU" sz="1200" b="1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2574B701-0505-BA16-4B7B-23EBDEECC5C4}"/>
              </a:ext>
            </a:extLst>
          </p:cNvPr>
          <p:cNvGrpSpPr/>
          <p:nvPr/>
        </p:nvGrpSpPr>
        <p:grpSpPr>
          <a:xfrm>
            <a:off x="3632183" y="500449"/>
            <a:ext cx="4249151" cy="1946189"/>
            <a:chOff x="3547963" y="0"/>
            <a:chExt cx="4249151" cy="1946189"/>
          </a:xfrm>
        </p:grpSpPr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0C44BF90-918D-EA9F-1BED-6EF398C36199}"/>
                </a:ext>
              </a:extLst>
            </p:cNvPr>
            <p:cNvSpPr txBox="1"/>
            <p:nvPr/>
          </p:nvSpPr>
          <p:spPr>
            <a:xfrm>
              <a:off x="3547963" y="0"/>
              <a:ext cx="4249151" cy="19461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bIns="0">
              <a:noAutofit/>
            </a:bodyPr>
            <a:lstStyle/>
            <a:p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fileupload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express-fileupload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…</a:t>
              </a:r>
            </a:p>
            <a:p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express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</a:t>
              </a:r>
            </a:p>
            <a:p>
              <a:b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morgan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dev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b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fileupload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())</a:t>
              </a:r>
            </a:p>
            <a:p>
              <a:b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api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trainings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trainings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api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A0DBC3F6-1120-47AE-6C3C-BBB143708AC3}"/>
                </a:ext>
              </a:extLst>
            </p:cNvPr>
            <p:cNvSpPr/>
            <p:nvPr/>
          </p:nvSpPr>
          <p:spPr>
            <a:xfrm>
              <a:off x="3547963" y="1138548"/>
              <a:ext cx="1863021" cy="19852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A993EBD-3C60-8D50-1BC9-1A21E2D6BB14}"/>
              </a:ext>
            </a:extLst>
          </p:cNvPr>
          <p:cNvSpPr txBox="1"/>
          <p:nvPr/>
        </p:nvSpPr>
        <p:spPr>
          <a:xfrm>
            <a:off x="4786184" y="2503442"/>
            <a:ext cx="6096000" cy="4289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createTraining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getTrainingsInRadius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trainingPhotoUpload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zipcode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getTrainingsInRadius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'/: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photo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trainingPhotoUpload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EA84414-AA05-33C0-E673-CCD4F3DFD4EE}"/>
              </a:ext>
            </a:extLst>
          </p:cNvPr>
          <p:cNvSpPr/>
          <p:nvPr/>
        </p:nvSpPr>
        <p:spPr>
          <a:xfrm>
            <a:off x="4948881" y="4015946"/>
            <a:ext cx="1878227" cy="1915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0414A674-FD4F-958C-49A0-FA98332919AF}"/>
              </a:ext>
            </a:extLst>
          </p:cNvPr>
          <p:cNvSpPr/>
          <p:nvPr/>
        </p:nvSpPr>
        <p:spPr>
          <a:xfrm>
            <a:off x="4786184" y="6011562"/>
            <a:ext cx="4456670" cy="253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8142CCC-3722-048E-524E-C8ECF9B8A28C}"/>
              </a:ext>
            </a:extLst>
          </p:cNvPr>
          <p:cNvSpPr txBox="1"/>
          <p:nvPr/>
        </p:nvSpPr>
        <p:spPr>
          <a:xfrm>
            <a:off x="7973534" y="2218240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08EBE25-3D7E-3B29-F096-8288EA534879}"/>
              </a:ext>
            </a:extLst>
          </p:cNvPr>
          <p:cNvSpPr txBox="1"/>
          <p:nvPr/>
        </p:nvSpPr>
        <p:spPr>
          <a:xfrm>
            <a:off x="3691918" y="215247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server.js</a:t>
            </a:r>
          </a:p>
        </p:txBody>
      </p:sp>
    </p:spTree>
    <p:extLst>
      <p:ext uri="{BB962C8B-B14F-4D97-AF65-F5344CB8AC3E}">
        <p14:creationId xmlns:p14="http://schemas.microsoft.com/office/powerpoint/2010/main" val="196692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0" y="40115"/>
            <a:ext cx="5861518" cy="1256839"/>
          </a:xfrm>
        </p:spPr>
        <p:txBody>
          <a:bodyPr>
            <a:normAutofit/>
          </a:bodyPr>
          <a:lstStyle/>
          <a:p>
            <a:r>
              <a:rPr lang="hu-HU" dirty="0"/>
              <a:t>Fotó feltöltése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2A30554-8A2C-1CB1-9A4D-BE05093C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" y="1078094"/>
            <a:ext cx="5096878" cy="1922169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60A724DC-0FCF-B159-5A76-D43B35B4E0EE}"/>
              </a:ext>
            </a:extLst>
          </p:cNvPr>
          <p:cNvSpPr/>
          <p:nvPr/>
        </p:nvSpPr>
        <p:spPr>
          <a:xfrm>
            <a:off x="1491916" y="1233237"/>
            <a:ext cx="3543300" cy="2586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70A37269-C707-5934-F438-49875F4393F8}"/>
              </a:ext>
            </a:extLst>
          </p:cNvPr>
          <p:cNvSpPr txBox="1"/>
          <p:nvPr/>
        </p:nvSpPr>
        <p:spPr>
          <a:xfrm>
            <a:off x="-1" y="3729062"/>
            <a:ext cx="6048633" cy="25887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trainingPhotoUpload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 file"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6AB6A6D-1C36-8C83-75CD-8B88155A2F6A}"/>
              </a:ext>
            </a:extLst>
          </p:cNvPr>
          <p:cNvSpPr/>
          <p:nvPr/>
        </p:nvSpPr>
        <p:spPr>
          <a:xfrm>
            <a:off x="296562" y="5461686"/>
            <a:ext cx="1674341" cy="163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D9ACFC6-4DE9-0F2E-C8DA-6F7B2D121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6" y="0"/>
            <a:ext cx="5244353" cy="6858000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2B4A40AD-E956-79F9-AF1C-D40A9BE4D9A3}"/>
              </a:ext>
            </a:extLst>
          </p:cNvPr>
          <p:cNvSpPr/>
          <p:nvPr/>
        </p:nvSpPr>
        <p:spPr>
          <a:xfrm>
            <a:off x="7593227" y="111211"/>
            <a:ext cx="3447535" cy="2100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92FC1F5-07FC-F1B2-DBF2-9EA21D64ABF4}"/>
              </a:ext>
            </a:extLst>
          </p:cNvPr>
          <p:cNvSpPr/>
          <p:nvPr/>
        </p:nvSpPr>
        <p:spPr>
          <a:xfrm>
            <a:off x="8977184" y="500449"/>
            <a:ext cx="556054" cy="321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BB37F98-9A7B-EE3A-0792-6FBDEC66F757}"/>
              </a:ext>
            </a:extLst>
          </p:cNvPr>
          <p:cNvSpPr/>
          <p:nvPr/>
        </p:nvSpPr>
        <p:spPr>
          <a:xfrm>
            <a:off x="8427308" y="1000897"/>
            <a:ext cx="469557" cy="2960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26884FE3-B224-77A6-3561-83FC100F550C}"/>
              </a:ext>
            </a:extLst>
          </p:cNvPr>
          <p:cNvSpPr/>
          <p:nvPr/>
        </p:nvSpPr>
        <p:spPr>
          <a:xfrm>
            <a:off x="8977184" y="3000263"/>
            <a:ext cx="1865870" cy="428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B28A6E68-5AB8-C496-FBE6-2B6ACC919FF8}"/>
              </a:ext>
            </a:extLst>
          </p:cNvPr>
          <p:cNvSpPr/>
          <p:nvPr/>
        </p:nvSpPr>
        <p:spPr>
          <a:xfrm>
            <a:off x="6901249" y="4226011"/>
            <a:ext cx="5184350" cy="25763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394C994-3DEC-FCB3-9E97-48302BE1E740}"/>
              </a:ext>
            </a:extLst>
          </p:cNvPr>
          <p:cNvSpPr txBox="1"/>
          <p:nvPr/>
        </p:nvSpPr>
        <p:spPr>
          <a:xfrm>
            <a:off x="106401" y="3443860"/>
            <a:ext cx="386080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399FF7C-4398-D89E-FEB7-72FC4FF33A1D}"/>
              </a:ext>
            </a:extLst>
          </p:cNvPr>
          <p:cNvSpPr/>
          <p:nvPr/>
        </p:nvSpPr>
        <p:spPr>
          <a:xfrm>
            <a:off x="11331146" y="1421027"/>
            <a:ext cx="648730" cy="3150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14B9240B-00FE-9C50-7AF7-A9AAFC570A8D}"/>
              </a:ext>
            </a:extLst>
          </p:cNvPr>
          <p:cNvSpPr/>
          <p:nvPr/>
        </p:nvSpPr>
        <p:spPr>
          <a:xfrm>
            <a:off x="7253416" y="6456405"/>
            <a:ext cx="1643449" cy="1606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E143B7A-71E7-F055-7A25-6B4559C49277}"/>
              </a:ext>
            </a:extLst>
          </p:cNvPr>
          <p:cNvSpPr txBox="1"/>
          <p:nvPr/>
        </p:nvSpPr>
        <p:spPr>
          <a:xfrm>
            <a:off x="9064301" y="6463154"/>
            <a:ext cx="28184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hu-HU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 file áthelyezéséhez való </a:t>
            </a:r>
            <a:r>
              <a:rPr lang="hu-HU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fgv</a:t>
            </a:r>
            <a:r>
              <a:rPr lang="hu-HU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91588933-C9DA-13E2-9311-1AFC91510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49" y="2987907"/>
            <a:ext cx="1473989" cy="483072"/>
          </a:xfrm>
          <a:prstGeom prst="rect">
            <a:avLst/>
          </a:prstGeom>
        </p:spPr>
      </p:pic>
      <p:sp>
        <p:nvSpPr>
          <p:cNvPr id="26" name="Téglalap 25">
            <a:extLst>
              <a:ext uri="{FF2B5EF4-FFF2-40B4-BE49-F238E27FC236}">
                <a16:creationId xmlns:a16="http://schemas.microsoft.com/office/drawing/2014/main" id="{62B26B76-5F98-67BD-49D5-6B805F9AB13D}"/>
              </a:ext>
            </a:extLst>
          </p:cNvPr>
          <p:cNvSpPr/>
          <p:nvPr/>
        </p:nvSpPr>
        <p:spPr>
          <a:xfrm>
            <a:off x="6901249" y="3000263"/>
            <a:ext cx="963827" cy="4435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048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698" y="9224"/>
            <a:ext cx="5861518" cy="763074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Fotó feltöltése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92EB7BA-2CC8-99EB-8908-D7E01F6D1AC9}"/>
              </a:ext>
            </a:extLst>
          </p:cNvPr>
          <p:cNvSpPr txBox="1"/>
          <p:nvPr/>
        </p:nvSpPr>
        <p:spPr>
          <a:xfrm>
            <a:off x="0" y="1075822"/>
            <a:ext cx="9175216" cy="54609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trainingPhotoUpload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 file"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mimetype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startsWith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'image'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 image file"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hu-HU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MAX_FILE_UPLOAD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 image less 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MAX_FILE_UPLOAD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`photo_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661C1D6-1569-921E-1B83-297EF25C7057}"/>
              </a:ext>
            </a:extLst>
          </p:cNvPr>
          <p:cNvSpPr txBox="1"/>
          <p:nvPr/>
        </p:nvSpPr>
        <p:spPr>
          <a:xfrm>
            <a:off x="0" y="845856"/>
            <a:ext cx="277821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3DF1F0B6-7821-A3DC-AFB1-116616417ED4}"/>
              </a:ext>
            </a:extLst>
          </p:cNvPr>
          <p:cNvSpPr txBox="1"/>
          <p:nvPr/>
        </p:nvSpPr>
        <p:spPr>
          <a:xfrm>
            <a:off x="8213152" y="658566"/>
            <a:ext cx="1132703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env</a:t>
            </a:r>
            <a:endParaRPr lang="hu-HU" sz="14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2661037-03C7-DEEE-5045-4EEF3781CBC8}"/>
              </a:ext>
            </a:extLst>
          </p:cNvPr>
          <p:cNvSpPr/>
          <p:nvPr/>
        </p:nvSpPr>
        <p:spPr>
          <a:xfrm>
            <a:off x="319216" y="2811255"/>
            <a:ext cx="6054811" cy="630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A9F9169-F317-6F09-4CEA-177E09ECEC98}"/>
              </a:ext>
            </a:extLst>
          </p:cNvPr>
          <p:cNvSpPr/>
          <p:nvPr/>
        </p:nvSpPr>
        <p:spPr>
          <a:xfrm>
            <a:off x="319215" y="3509413"/>
            <a:ext cx="8695039" cy="5567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0AD7AF8-44B1-7FE4-B62E-05739752B19D}"/>
              </a:ext>
            </a:extLst>
          </p:cNvPr>
          <p:cNvSpPr txBox="1"/>
          <p:nvPr/>
        </p:nvSpPr>
        <p:spPr>
          <a:xfrm>
            <a:off x="8165786" y="904352"/>
            <a:ext cx="4022123" cy="15472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 bIns="0">
            <a:noAutofit/>
          </a:bodyPr>
          <a:lstStyle/>
          <a:p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=3000</a:t>
            </a:r>
          </a:p>
          <a:p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DATABASE_URL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mongodb+srv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://…</a:t>
            </a:r>
          </a:p>
          <a:p>
            <a:b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GEOCODER_PROVIDER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mapquest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GEOCODER_API_KEY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8e7TfHK8zGpC3LeCECzxIc58YmGfeFR1</a:t>
            </a:r>
          </a:p>
          <a:p>
            <a:b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FILE_UPLOAD_PATH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./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uploads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MAX_FILE_UPLOAD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1000000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6C84DB0C-BCD6-530D-04F3-6E2936A7CFB4}"/>
              </a:ext>
            </a:extLst>
          </p:cNvPr>
          <p:cNvSpPr/>
          <p:nvPr/>
        </p:nvSpPr>
        <p:spPr>
          <a:xfrm>
            <a:off x="8213152" y="1851490"/>
            <a:ext cx="2730843" cy="3768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42C0E3E8-C3CA-DE9E-5479-74342A52CBC2}"/>
              </a:ext>
            </a:extLst>
          </p:cNvPr>
          <p:cNvSpPr/>
          <p:nvPr/>
        </p:nvSpPr>
        <p:spPr>
          <a:xfrm>
            <a:off x="319215" y="4158049"/>
            <a:ext cx="2458995" cy="3411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7629133-8A44-A59E-9F10-4FE5BC26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29" y="4661912"/>
            <a:ext cx="5284573" cy="1045524"/>
          </a:xfrm>
          <a:prstGeom prst="rect">
            <a:avLst/>
          </a:prstGeom>
        </p:spPr>
      </p:pic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2821CDE2-EC74-8C5C-436B-4BC6C49F98CD}"/>
              </a:ext>
            </a:extLst>
          </p:cNvPr>
          <p:cNvCxnSpPr/>
          <p:nvPr/>
        </p:nvCxnSpPr>
        <p:spPr>
          <a:xfrm>
            <a:off x="2026508" y="4406375"/>
            <a:ext cx="4609070" cy="11603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5C44FBFC-9C64-10F6-A4AC-665E9A2416A2}"/>
              </a:ext>
            </a:extLst>
          </p:cNvPr>
          <p:cNvSpPr txBox="1"/>
          <p:nvPr/>
        </p:nvSpPr>
        <p:spPr>
          <a:xfrm>
            <a:off x="9175215" y="5809084"/>
            <a:ext cx="286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Nincs benne a kiterjesztés!</a:t>
            </a:r>
          </a:p>
        </p:txBody>
      </p:sp>
    </p:spTree>
    <p:extLst>
      <p:ext uri="{BB962C8B-B14F-4D97-AF65-F5344CB8AC3E}">
        <p14:creationId xmlns:p14="http://schemas.microsoft.com/office/powerpoint/2010/main" val="490025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698" y="9224"/>
            <a:ext cx="5861518" cy="763074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Fotó feltöltése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661C1D6-1569-921E-1B83-297EF25C7057}"/>
              </a:ext>
            </a:extLst>
          </p:cNvPr>
          <p:cNvSpPr txBox="1"/>
          <p:nvPr/>
        </p:nvSpPr>
        <p:spPr>
          <a:xfrm>
            <a:off x="0" y="845856"/>
            <a:ext cx="277821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58CC7F9-29CB-C6D9-4657-9138559A6DC6}"/>
              </a:ext>
            </a:extLst>
          </p:cNvPr>
          <p:cNvSpPr txBox="1"/>
          <p:nvPr/>
        </p:nvSpPr>
        <p:spPr>
          <a:xfrm>
            <a:off x="-1" y="1131058"/>
            <a:ext cx="12002703" cy="57177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trainingPhotoUpload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 file"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mimetype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startsWith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'image'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 image file"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hu-HU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MAX_FILE_UPLOAD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 image less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MAX_FILE_UPLOAD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   file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photo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061FCFEE-D114-EC8A-66B5-A16D1EC3D3FD}"/>
              </a:ext>
            </a:extLst>
          </p:cNvPr>
          <p:cNvSpPr/>
          <p:nvPr/>
        </p:nvSpPr>
        <p:spPr>
          <a:xfrm>
            <a:off x="0" y="1131058"/>
            <a:ext cx="2608446" cy="2852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6BC1BC9F-0BE6-7ECA-2735-4641F57A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64" y="5032934"/>
            <a:ext cx="5163703" cy="94390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0581D980-BC80-D383-1697-F453570FE16E}"/>
              </a:ext>
            </a:extLst>
          </p:cNvPr>
          <p:cNvCxnSpPr>
            <a:endCxn id="10" idx="1"/>
          </p:cNvCxnSpPr>
          <p:nvPr/>
        </p:nvCxnSpPr>
        <p:spPr>
          <a:xfrm>
            <a:off x="5640404" y="5332396"/>
            <a:ext cx="952960" cy="1724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805E6840-44F7-9BB7-5D75-62E0594E6404}"/>
              </a:ext>
            </a:extLst>
          </p:cNvPr>
          <p:cNvSpPr/>
          <p:nvPr/>
        </p:nvSpPr>
        <p:spPr>
          <a:xfrm>
            <a:off x="1389105" y="5149516"/>
            <a:ext cx="4251298" cy="2852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7179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10" y="-2807"/>
            <a:ext cx="5861518" cy="532959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Fotó feltöltése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661C1D6-1569-921E-1B83-297EF25C7057}"/>
              </a:ext>
            </a:extLst>
          </p:cNvPr>
          <p:cNvSpPr txBox="1"/>
          <p:nvPr/>
        </p:nvSpPr>
        <p:spPr>
          <a:xfrm>
            <a:off x="0" y="751974"/>
            <a:ext cx="4614111" cy="66775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Hozzunk létre a </a:t>
            </a:r>
            <a:r>
              <a:rPr lang="hu-HU" sz="20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hu-HU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mappát, </a:t>
            </a:r>
            <a:br>
              <a:rPr lang="hu-HU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</a:br>
            <a:r>
              <a:rPr lang="hu-HU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benne pedig egy </a:t>
            </a:r>
            <a:r>
              <a:rPr lang="hu-HU" sz="20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uploads</a:t>
            </a:r>
            <a:r>
              <a:rPr lang="hu-HU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mappát.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58CC7F9-29CB-C6D9-4657-9138559A6DC6}"/>
              </a:ext>
            </a:extLst>
          </p:cNvPr>
          <p:cNvSpPr txBox="1"/>
          <p:nvPr/>
        </p:nvSpPr>
        <p:spPr>
          <a:xfrm>
            <a:off x="62030" y="3289903"/>
            <a:ext cx="7722268" cy="35588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photo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mv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FILE_UPLOAD_PATH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findByIdAndUpdate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photo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50DD1B7-B30C-3456-610B-7587C2DEB1C4}"/>
              </a:ext>
            </a:extLst>
          </p:cNvPr>
          <p:cNvSpPr txBox="1"/>
          <p:nvPr/>
        </p:nvSpPr>
        <p:spPr>
          <a:xfrm>
            <a:off x="62030" y="1810798"/>
            <a:ext cx="4858886" cy="1037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fileUpload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8C204FC-8416-6623-2FEC-DFBA6F59C5F9}"/>
              </a:ext>
            </a:extLst>
          </p:cNvPr>
          <p:cNvSpPr txBox="1"/>
          <p:nvPr/>
        </p:nvSpPr>
        <p:spPr>
          <a:xfrm>
            <a:off x="62030" y="1527564"/>
            <a:ext cx="1135112" cy="283233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dirty="0">
                <a:solidFill>
                  <a:srgbClr val="4EC9B0"/>
                </a:solidFill>
                <a:latin typeface="Consolas" panose="020B0609020204030204" pitchFamily="49" charset="0"/>
              </a:rPr>
              <a:t>server.js</a:t>
            </a:r>
            <a:endParaRPr lang="hu-HU" sz="14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F86FCB0-3547-B26A-F550-35141EED3CDC}"/>
              </a:ext>
            </a:extLst>
          </p:cNvPr>
          <p:cNvSpPr/>
          <p:nvPr/>
        </p:nvSpPr>
        <p:spPr>
          <a:xfrm>
            <a:off x="62030" y="2565245"/>
            <a:ext cx="4750602" cy="2290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19690CC-5904-D192-FEC7-E0EE75307997}"/>
              </a:ext>
            </a:extLst>
          </p:cNvPr>
          <p:cNvSpPr txBox="1"/>
          <p:nvPr/>
        </p:nvSpPr>
        <p:spPr>
          <a:xfrm>
            <a:off x="134219" y="3004701"/>
            <a:ext cx="2778210" cy="285202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69D23F30-BA4D-9A98-96A4-97D1F042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677" y="75108"/>
            <a:ext cx="3533437" cy="3026231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4A28A8D0-491A-A218-A038-17418A563EB5}"/>
              </a:ext>
            </a:extLst>
          </p:cNvPr>
          <p:cNvSpPr/>
          <p:nvPr/>
        </p:nvSpPr>
        <p:spPr>
          <a:xfrm>
            <a:off x="427121" y="3844089"/>
            <a:ext cx="7236995" cy="22619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74B28FAC-8161-E163-C510-8C913729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398" y="1033490"/>
            <a:ext cx="1932572" cy="988148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1DF725E5-455B-2016-5F90-269A2B7EEE70}"/>
              </a:ext>
            </a:extLst>
          </p:cNvPr>
          <p:cNvSpPr/>
          <p:nvPr/>
        </p:nvSpPr>
        <p:spPr>
          <a:xfrm>
            <a:off x="10299032" y="1315731"/>
            <a:ext cx="1830938" cy="484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A9093565-ACC3-9336-00DB-57BAC7089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146" y="3320975"/>
            <a:ext cx="4315854" cy="3474420"/>
          </a:xfrm>
          <a:prstGeom prst="rect">
            <a:avLst/>
          </a:prstGeom>
        </p:spPr>
      </p:pic>
      <p:sp>
        <p:nvSpPr>
          <p:cNvPr id="18" name="Téglalap 17">
            <a:extLst>
              <a:ext uri="{FF2B5EF4-FFF2-40B4-BE49-F238E27FC236}">
                <a16:creationId xmlns:a16="http://schemas.microsoft.com/office/drawing/2014/main" id="{71C1B909-EC27-70C8-0147-CD9A49A76E8D}"/>
              </a:ext>
            </a:extLst>
          </p:cNvPr>
          <p:cNvSpPr/>
          <p:nvPr/>
        </p:nvSpPr>
        <p:spPr>
          <a:xfrm>
            <a:off x="8626642" y="3555332"/>
            <a:ext cx="2099511" cy="1564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217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49" y="150395"/>
            <a:ext cx="9246195" cy="415087"/>
          </a:xfrm>
        </p:spPr>
        <p:txBody>
          <a:bodyPr>
            <a:noAutofit/>
          </a:bodyPr>
          <a:lstStyle/>
          <a:p>
            <a:pPr algn="ctr"/>
            <a:r>
              <a:rPr lang="hu-HU" sz="2800" dirty="0"/>
              <a:t>Lekérdezés támogató </a:t>
            </a:r>
            <a:r>
              <a:rPr lang="hu-HU" sz="2800" dirty="0" err="1"/>
              <a:t>middleware</a:t>
            </a:r>
            <a:endParaRPr lang="hu-HU" sz="28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B55CAD3-FBF7-6A89-6D96-0E456D01F702}"/>
              </a:ext>
            </a:extLst>
          </p:cNvPr>
          <p:cNvSpPr txBox="1"/>
          <p:nvPr/>
        </p:nvSpPr>
        <p:spPr>
          <a:xfrm>
            <a:off x="42111" y="733925"/>
            <a:ext cx="7722268" cy="31883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Hozzunk létre egy új fájlt advancedResults.js néven a 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middleware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mappában.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AD3F8D4-5561-87A3-E942-27D994C806EF}"/>
              </a:ext>
            </a:extLst>
          </p:cNvPr>
          <p:cNvSpPr txBox="1"/>
          <p:nvPr/>
        </p:nvSpPr>
        <p:spPr>
          <a:xfrm>
            <a:off x="0" y="1221205"/>
            <a:ext cx="5961647" cy="55766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advancedResult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populate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req.query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reqQuery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 ...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exclude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removeFields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'sort'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'limit'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over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removeFields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them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reqQuery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removeFields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reqQuery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string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reqQuery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operators ($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gte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0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gte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0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0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lte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0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hu-HU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`$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Finding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resource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Fields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Sort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sortBy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sortBy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</a:t>
            </a:r>
            <a:r>
              <a:rPr lang="hu-HU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hu-HU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// </a:t>
            </a:r>
            <a:r>
              <a:rPr lang="hu-HU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Pagination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hu-HU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hu-HU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endIndex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hu-HU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countDocuments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61841D30-7FB9-DD12-6DC8-0C4E4D2A7D7F}"/>
              </a:ext>
            </a:extLst>
          </p:cNvPr>
          <p:cNvSpPr txBox="1"/>
          <p:nvPr/>
        </p:nvSpPr>
        <p:spPr>
          <a:xfrm>
            <a:off x="6230353" y="1052762"/>
            <a:ext cx="5961647" cy="57450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>
            <a:noAutofit/>
          </a:bodyPr>
          <a:lstStyle/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populate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populate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populate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Executing</a:t>
            </a:r>
            <a:r>
              <a:rPr lang="hu-HU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query</a:t>
            </a:r>
            <a:endParaRPr lang="hu-HU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hu-HU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hu-HU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result</a:t>
            </a:r>
            <a:endParaRPr lang="hu-HU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b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endIndex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hu-HU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hu-HU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</a:t>
            </a:r>
            <a:endParaRPr lang="hu-HU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hu-HU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hu-HU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hu-HU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</a:t>
            </a:r>
            <a:endParaRPr lang="hu-HU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advancedResults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hu-HU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hu-HU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endParaRPr lang="hu-HU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05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advancedResult</a:t>
            </a:r>
            <a:endParaRPr lang="hu-HU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289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49" y="150395"/>
            <a:ext cx="9246195" cy="415087"/>
          </a:xfrm>
        </p:spPr>
        <p:txBody>
          <a:bodyPr>
            <a:noAutofit/>
          </a:bodyPr>
          <a:lstStyle/>
          <a:p>
            <a:pPr algn="ctr"/>
            <a:r>
              <a:rPr lang="hu-HU" sz="2800" dirty="0"/>
              <a:t>Lekérdezés támogató </a:t>
            </a:r>
            <a:r>
              <a:rPr lang="hu-HU" sz="2800" dirty="0" err="1"/>
              <a:t>middleware</a:t>
            </a:r>
            <a:endParaRPr lang="hu-HU" sz="28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B55CAD3-FBF7-6A89-6D96-0E456D01F702}"/>
              </a:ext>
            </a:extLst>
          </p:cNvPr>
          <p:cNvSpPr txBox="1"/>
          <p:nvPr/>
        </p:nvSpPr>
        <p:spPr>
          <a:xfrm>
            <a:off x="148890" y="406063"/>
            <a:ext cx="2683042" cy="31883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/trainings.js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5243845-AA7A-34C7-5581-93A58CB25BD2}"/>
              </a:ext>
            </a:extLst>
          </p:cNvPr>
          <p:cNvSpPr txBox="1"/>
          <p:nvPr/>
        </p:nvSpPr>
        <p:spPr>
          <a:xfrm>
            <a:off x="148890" y="671356"/>
            <a:ext cx="4489284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 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trainings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 GET 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trainings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@access Public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advancedResults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2E18983F-63FB-48D4-5E58-E858DA2C2459}"/>
              </a:ext>
            </a:extLst>
          </p:cNvPr>
          <p:cNvGrpSpPr/>
          <p:nvPr/>
        </p:nvGrpSpPr>
        <p:grpSpPr>
          <a:xfrm>
            <a:off x="5731543" y="594579"/>
            <a:ext cx="6460457" cy="2523768"/>
            <a:chOff x="5269832" y="940764"/>
            <a:chExt cx="6460457" cy="2523768"/>
          </a:xfrm>
        </p:grpSpPr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B2FE5C18-5A82-951A-E852-4C29761B7639}"/>
                </a:ext>
              </a:extLst>
            </p:cNvPr>
            <p:cNvSpPr txBox="1"/>
            <p:nvPr/>
          </p:nvSpPr>
          <p:spPr>
            <a:xfrm>
              <a:off x="5269832" y="940764"/>
              <a:ext cx="6460457" cy="25237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advancedResults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'../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middleware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advancedResults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courseRouter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'./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Training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"../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models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Training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router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express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Router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b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hu-HU" sz="1200" b="0" dirty="0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…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router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route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"/"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advancedResults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getTrainings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.</a:t>
              </a:r>
              <a:r>
                <a:rPr lang="hu-HU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post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createTraining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02A320A2-A210-41F6-CDDF-41DCF0F625A9}"/>
                </a:ext>
              </a:extLst>
            </p:cNvPr>
            <p:cNvSpPr/>
            <p:nvPr/>
          </p:nvSpPr>
          <p:spPr>
            <a:xfrm>
              <a:off x="5510463" y="3001879"/>
              <a:ext cx="4788569" cy="19250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A3296A60-C257-56AF-402A-95421BDA141C}"/>
              </a:ext>
            </a:extLst>
          </p:cNvPr>
          <p:cNvSpPr txBox="1"/>
          <p:nvPr/>
        </p:nvSpPr>
        <p:spPr>
          <a:xfrm>
            <a:off x="9252284" y="352519"/>
            <a:ext cx="2683042" cy="31883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/training.js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5826463-1EA6-5B0D-F63A-E17002147E98}"/>
              </a:ext>
            </a:extLst>
          </p:cNvPr>
          <p:cNvSpPr txBox="1"/>
          <p:nvPr/>
        </p:nvSpPr>
        <p:spPr>
          <a:xfrm>
            <a:off x="6790321" y="4039755"/>
            <a:ext cx="2683042" cy="31883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D100824A-BA3F-B2A4-3EBA-61EFE61B9D24}"/>
              </a:ext>
            </a:extLst>
          </p:cNvPr>
          <p:cNvSpPr txBox="1"/>
          <p:nvPr/>
        </p:nvSpPr>
        <p:spPr>
          <a:xfrm>
            <a:off x="0" y="3257014"/>
            <a:ext cx="6635415" cy="32316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advancedResults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4CF52964-A842-934F-3F1E-038877022263}"/>
              </a:ext>
            </a:extLst>
          </p:cNvPr>
          <p:cNvSpPr txBox="1"/>
          <p:nvPr/>
        </p:nvSpPr>
        <p:spPr>
          <a:xfrm>
            <a:off x="166938" y="2979680"/>
            <a:ext cx="2683042" cy="318837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83155FF7-958D-C08D-01EF-844E24F5EFED}"/>
              </a:ext>
            </a:extLst>
          </p:cNvPr>
          <p:cNvSpPr txBox="1"/>
          <p:nvPr/>
        </p:nvSpPr>
        <p:spPr>
          <a:xfrm>
            <a:off x="6585747" y="4302299"/>
            <a:ext cx="560625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advancedResults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middleware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advancedResults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mergeParams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advancedResults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addCourse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682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B3F4FCF-256F-0B71-E74E-54CE87CD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" y="2844800"/>
            <a:ext cx="5705777" cy="400750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Speciális szűrés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E6A0E8B-5F5B-C9FD-1432-E6AD60B7C1A6}"/>
              </a:ext>
            </a:extLst>
          </p:cNvPr>
          <p:cNvSpPr txBox="1"/>
          <p:nvPr/>
        </p:nvSpPr>
        <p:spPr>
          <a:xfrm>
            <a:off x="381942" y="1388870"/>
            <a:ext cx="4942026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{…} </a:t>
            </a:r>
          </a:p>
          <a:p>
            <a:r>
              <a:rPr lang="hu-HU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EE34A5D4-0841-31B3-30EF-C45334F26DD8}"/>
              </a:ext>
            </a:extLst>
          </p:cNvPr>
          <p:cNvSpPr/>
          <p:nvPr/>
        </p:nvSpPr>
        <p:spPr>
          <a:xfrm>
            <a:off x="594461" y="1638002"/>
            <a:ext cx="1991360" cy="182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73002503-05AF-36BC-BBF0-5CC90118879B}"/>
              </a:ext>
            </a:extLst>
          </p:cNvPr>
          <p:cNvSpPr/>
          <p:nvPr/>
        </p:nvSpPr>
        <p:spPr>
          <a:xfrm>
            <a:off x="8974667" y="2193585"/>
            <a:ext cx="799253" cy="2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1C2D4DCC-8C88-7A96-7E56-126B075C63A3}"/>
              </a:ext>
            </a:extLst>
          </p:cNvPr>
          <p:cNvGrpSpPr/>
          <p:nvPr/>
        </p:nvGrpSpPr>
        <p:grpSpPr>
          <a:xfrm>
            <a:off x="5544852" y="110666"/>
            <a:ext cx="6610739" cy="2492990"/>
            <a:chOff x="5712458" y="1043844"/>
            <a:chExt cx="6610739" cy="2492990"/>
          </a:xfrm>
        </p:grpSpPr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86C80542-8C08-2E2F-56FF-66505489FD99}"/>
                </a:ext>
              </a:extLst>
            </p:cNvPr>
            <p:cNvSpPr txBox="1"/>
            <p:nvPr/>
          </p:nvSpPr>
          <p:spPr>
            <a:xfrm>
              <a:off x="5712458" y="1043844"/>
              <a:ext cx="6610739" cy="249299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bg1">
                  <a:alpha val="69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@desc   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Get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all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trainings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@route  GET 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api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trainings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@access Public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getTrainings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async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try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trainings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await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find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status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200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success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trainings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length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trainings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});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catch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error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status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400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success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false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});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};</a:t>
              </a:r>
            </a:p>
          </p:txBody>
        </p:sp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213B350F-5ACA-5E12-0CD5-D0A84417263A}"/>
                </a:ext>
              </a:extLst>
            </p:cNvPr>
            <p:cNvSpPr txBox="1"/>
            <p:nvPr/>
          </p:nvSpPr>
          <p:spPr>
            <a:xfrm>
              <a:off x="9399660" y="1108594"/>
              <a:ext cx="2880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hu-HU" sz="1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controllers</a:t>
              </a:r>
              <a:r>
                <a:rPr lang="hu-HU" sz="1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/trainings.js</a:t>
              </a:r>
            </a:p>
          </p:txBody>
        </p:sp>
      </p:grpSp>
      <p:sp>
        <p:nvSpPr>
          <p:cNvPr id="27" name="Téglalap 26">
            <a:extLst>
              <a:ext uri="{FF2B5EF4-FFF2-40B4-BE49-F238E27FC236}">
                <a16:creationId xmlns:a16="http://schemas.microsoft.com/office/drawing/2014/main" id="{B720A2A6-CA93-8564-7937-F9D0F45149F3}"/>
              </a:ext>
            </a:extLst>
          </p:cNvPr>
          <p:cNvSpPr/>
          <p:nvPr/>
        </p:nvSpPr>
        <p:spPr>
          <a:xfrm>
            <a:off x="9157547" y="1075061"/>
            <a:ext cx="807754" cy="210948"/>
          </a:xfrm>
          <a:prstGeom prst="rect">
            <a:avLst/>
          </a:prstGeom>
          <a:noFill/>
          <a:ln w="254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C928BCCB-C3CF-4445-4920-C1AA29F0D405}"/>
              </a:ext>
            </a:extLst>
          </p:cNvPr>
          <p:cNvSpPr/>
          <p:nvPr/>
        </p:nvSpPr>
        <p:spPr>
          <a:xfrm>
            <a:off x="2228005" y="2931878"/>
            <a:ext cx="2784261" cy="2674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5507DAC-CBC1-084A-530D-69114246D511}"/>
              </a:ext>
            </a:extLst>
          </p:cNvPr>
          <p:cNvSpPr/>
          <p:nvPr/>
        </p:nvSpPr>
        <p:spPr>
          <a:xfrm>
            <a:off x="159377" y="6563360"/>
            <a:ext cx="4852889" cy="2674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69C82E41-0FC5-63C8-675D-F43FBEC6C94C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2330027" y="1820882"/>
            <a:ext cx="1290109" cy="11109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AACE95D9-F536-FD02-0C84-F645C51A83BD}"/>
              </a:ext>
            </a:extLst>
          </p:cNvPr>
          <p:cNvCxnSpPr>
            <a:stCxn id="11" idx="2"/>
            <a:endCxn id="19" idx="0"/>
          </p:cNvCxnSpPr>
          <p:nvPr/>
        </p:nvCxnSpPr>
        <p:spPr>
          <a:xfrm>
            <a:off x="1590141" y="1820882"/>
            <a:ext cx="995681" cy="47424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Kép 32">
            <a:extLst>
              <a:ext uri="{FF2B5EF4-FFF2-40B4-BE49-F238E27FC236}">
                <a16:creationId xmlns:a16="http://schemas.microsoft.com/office/drawing/2014/main" id="{58F8668B-283D-CD03-A1B2-88CBF9FEC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62" y="2210591"/>
            <a:ext cx="4848757" cy="4647410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0F5B4BE6-551E-1A87-2329-252756E846CB}"/>
              </a:ext>
            </a:extLst>
          </p:cNvPr>
          <p:cNvCxnSpPr/>
          <p:nvPr/>
        </p:nvCxnSpPr>
        <p:spPr>
          <a:xfrm flipV="1">
            <a:off x="3722158" y="1286009"/>
            <a:ext cx="5652135" cy="52773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>
            <a:extLst>
              <a:ext uri="{FF2B5EF4-FFF2-40B4-BE49-F238E27FC236}">
                <a16:creationId xmlns:a16="http://schemas.microsoft.com/office/drawing/2014/main" id="{18233824-5075-6013-EE59-FFCB66EF378E}"/>
              </a:ext>
            </a:extLst>
          </p:cNvPr>
          <p:cNvSpPr/>
          <p:nvPr/>
        </p:nvSpPr>
        <p:spPr>
          <a:xfrm>
            <a:off x="8748472" y="2286822"/>
            <a:ext cx="2228427" cy="2099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B84C7177-D036-0870-E806-DD839F31DAFB}"/>
              </a:ext>
            </a:extLst>
          </p:cNvPr>
          <p:cNvSpPr/>
          <p:nvPr/>
        </p:nvSpPr>
        <p:spPr>
          <a:xfrm>
            <a:off x="7965457" y="6698827"/>
            <a:ext cx="1083716" cy="143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C5CD9E67-5117-6C64-8365-3F00231CE86E}"/>
              </a:ext>
            </a:extLst>
          </p:cNvPr>
          <p:cNvSpPr/>
          <p:nvPr/>
        </p:nvSpPr>
        <p:spPr>
          <a:xfrm>
            <a:off x="8053493" y="4815840"/>
            <a:ext cx="1104054" cy="182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365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Speciális szűrés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86C80542-8C08-2E2F-56FF-66505489FD99}"/>
              </a:ext>
            </a:extLst>
          </p:cNvPr>
          <p:cNvSpPr txBox="1"/>
          <p:nvPr/>
        </p:nvSpPr>
        <p:spPr>
          <a:xfrm>
            <a:off x="0" y="1116625"/>
            <a:ext cx="7091680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bg1">
                <a:alpha val="69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@desc  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trainings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@route  GET 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trainings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@access Public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Kicseréljük a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-ben lévő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lte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sztringet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hu-HU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lte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-re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gte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lte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hu-HU" sz="12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\b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`$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hu-HU" sz="12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fr-F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30F51D6-2F00-FF5B-CF35-EC163F02D196}"/>
              </a:ext>
            </a:extLst>
          </p:cNvPr>
          <p:cNvSpPr txBox="1"/>
          <p:nvPr/>
        </p:nvSpPr>
        <p:spPr>
          <a:xfrm>
            <a:off x="7694507" y="365125"/>
            <a:ext cx="43146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Adjunk hozzá mindegyik dokumentumhoz kézzel egy </a:t>
            </a:r>
            <a:r>
              <a:rPr lang="hu-HU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totalCost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mezőt.</a:t>
            </a:r>
          </a:p>
          <a:p>
            <a:pPr algn="l"/>
            <a:r>
              <a:rPr lang="hu-HU" sz="1400" b="1" u="sng" dirty="0">
                <a:solidFill>
                  <a:srgbClr val="4EC9B0"/>
                </a:solidFill>
                <a:latin typeface="Consolas" panose="020B0609020204030204" pitchFamily="49" charset="0"/>
              </a:rPr>
              <a:t>Ez a mező szerepel a </a:t>
            </a:r>
            <a:r>
              <a:rPr lang="hu-HU" sz="1400" b="1" u="sng" dirty="0" err="1">
                <a:solidFill>
                  <a:srgbClr val="4EC9B0"/>
                </a:solidFill>
                <a:latin typeface="Consolas" panose="020B0609020204030204" pitchFamily="49" charset="0"/>
              </a:rPr>
              <a:t>model</a:t>
            </a:r>
            <a:r>
              <a:rPr lang="hu-HU" sz="1400" b="1" u="sng" dirty="0">
                <a:solidFill>
                  <a:srgbClr val="4EC9B0"/>
                </a:solidFill>
                <a:latin typeface="Consolas" panose="020B0609020204030204" pitchFamily="49" charset="0"/>
              </a:rPr>
              <a:t>-ben!!!</a:t>
            </a:r>
            <a:endParaRPr lang="hu-HU" sz="1400" b="1" u="sng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8F9E1E1-9FFB-9130-53D0-AE68BAE5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40" y="3291839"/>
            <a:ext cx="3989747" cy="357485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64942185-8012-6049-9D01-E269D406B129}"/>
              </a:ext>
            </a:extLst>
          </p:cNvPr>
          <p:cNvSpPr/>
          <p:nvPr/>
        </p:nvSpPr>
        <p:spPr>
          <a:xfrm>
            <a:off x="5171313" y="3379893"/>
            <a:ext cx="1774756" cy="250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8192818A-CBB6-24D7-5058-716C72535390}"/>
              </a:ext>
            </a:extLst>
          </p:cNvPr>
          <p:cNvSpPr/>
          <p:nvPr/>
        </p:nvSpPr>
        <p:spPr>
          <a:xfrm>
            <a:off x="3772748" y="6350635"/>
            <a:ext cx="1070186" cy="2194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D46F6273-B161-2492-39C1-7D131DC14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502" y="3291839"/>
            <a:ext cx="4555883" cy="3574853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71630B8B-95FD-CB00-85AA-4DF9AD9314B8}"/>
              </a:ext>
            </a:extLst>
          </p:cNvPr>
          <p:cNvSpPr/>
          <p:nvPr/>
        </p:nvSpPr>
        <p:spPr>
          <a:xfrm>
            <a:off x="9679093" y="3429000"/>
            <a:ext cx="2214880" cy="2015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535DCB14-5397-E256-C0CC-C6AD2E888C26}"/>
              </a:ext>
            </a:extLst>
          </p:cNvPr>
          <p:cNvSpPr/>
          <p:nvPr/>
        </p:nvSpPr>
        <p:spPr>
          <a:xfrm>
            <a:off x="8216053" y="6492875"/>
            <a:ext cx="948267" cy="2601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359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Mezők kiválasztása és rendezés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6E0188-676E-542D-6C7B-8D566F14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3" y="2414365"/>
            <a:ext cx="4129620" cy="42347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26B0B4F-EDA6-1849-CB73-B0324134DCC4}"/>
              </a:ext>
            </a:extLst>
          </p:cNvPr>
          <p:cNvSpPr txBox="1"/>
          <p:nvPr/>
        </p:nvSpPr>
        <p:spPr>
          <a:xfrm>
            <a:off x="88053" y="1310623"/>
            <a:ext cx="4856480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E76990E4-621D-2289-F817-7B773751C2E7}"/>
              </a:ext>
            </a:extLst>
          </p:cNvPr>
          <p:cNvSpPr/>
          <p:nvPr/>
        </p:nvSpPr>
        <p:spPr>
          <a:xfrm>
            <a:off x="3088640" y="2540000"/>
            <a:ext cx="1117600" cy="2099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1A2D1F6-5419-0A5C-07A0-9D0B7297DC28}"/>
              </a:ext>
            </a:extLst>
          </p:cNvPr>
          <p:cNvSpPr/>
          <p:nvPr/>
        </p:nvSpPr>
        <p:spPr>
          <a:xfrm>
            <a:off x="1476587" y="5323840"/>
            <a:ext cx="3054773" cy="690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18A082A4-B996-40B7-CE12-AF3D7635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187" y="2414365"/>
            <a:ext cx="3076344" cy="4421791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51E2DFC8-2355-47F3-7745-3DF924FF2459}"/>
              </a:ext>
            </a:extLst>
          </p:cNvPr>
          <p:cNvSpPr txBox="1"/>
          <p:nvPr/>
        </p:nvSpPr>
        <p:spPr>
          <a:xfrm>
            <a:off x="5689600" y="1136100"/>
            <a:ext cx="6227024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sortBy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sortBy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hu-HU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Dátum szerint csökkenő rendezés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7B92DD0C-B703-52CC-4245-FEA05D0D4CE9}"/>
              </a:ext>
            </a:extLst>
          </p:cNvPr>
          <p:cNvSpPr/>
          <p:nvPr/>
        </p:nvSpPr>
        <p:spPr>
          <a:xfrm>
            <a:off x="8520853" y="2465493"/>
            <a:ext cx="1110827" cy="1761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28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Oldalszám hozzáadása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26B0B4F-EDA6-1849-CB73-B0324134DCC4}"/>
              </a:ext>
            </a:extLst>
          </p:cNvPr>
          <p:cNvSpPr txBox="1"/>
          <p:nvPr/>
        </p:nvSpPr>
        <p:spPr>
          <a:xfrm>
            <a:off x="555413" y="1320766"/>
            <a:ext cx="4856480" cy="1169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hu-HU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hu-HU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</a:t>
            </a:r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AE29B3E-1682-D219-1AC4-7826248C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12" y="2617200"/>
            <a:ext cx="4857287" cy="3675227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E79AE32B-2FC7-B4CE-2814-2D0F9FEA5393}"/>
              </a:ext>
            </a:extLst>
          </p:cNvPr>
          <p:cNvSpPr/>
          <p:nvPr/>
        </p:nvSpPr>
        <p:spPr>
          <a:xfrm>
            <a:off x="2634827" y="2774763"/>
            <a:ext cx="575733" cy="1716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9692553A-62E1-FEE8-71D8-E5C164A1D27A}"/>
              </a:ext>
            </a:extLst>
          </p:cNvPr>
          <p:cNvSpPr/>
          <p:nvPr/>
        </p:nvSpPr>
        <p:spPr>
          <a:xfrm>
            <a:off x="1165013" y="5960533"/>
            <a:ext cx="1117600" cy="2167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A6393FB1-5981-C953-D0E6-BFF1BB29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857" y="0"/>
            <a:ext cx="5181139" cy="6858000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8AC845D4-D494-AE6A-0BF5-3E18C83846C7}"/>
              </a:ext>
            </a:extLst>
          </p:cNvPr>
          <p:cNvSpPr/>
          <p:nvPr/>
        </p:nvSpPr>
        <p:spPr>
          <a:xfrm>
            <a:off x="8351520" y="108373"/>
            <a:ext cx="2045547" cy="256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534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Oldalszám hozzáadása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26B0B4F-EDA6-1849-CB73-B0324134DCC4}"/>
              </a:ext>
            </a:extLst>
          </p:cNvPr>
          <p:cNvSpPr txBox="1"/>
          <p:nvPr/>
        </p:nvSpPr>
        <p:spPr>
          <a:xfrm>
            <a:off x="447040" y="1166842"/>
            <a:ext cx="4260427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skip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endIndex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3A766B4D-462D-1892-A3F3-00F1D6AFB2A0}"/>
              </a:ext>
            </a:extLst>
          </p:cNvPr>
          <p:cNvSpPr/>
          <p:nvPr/>
        </p:nvSpPr>
        <p:spPr>
          <a:xfrm>
            <a:off x="1144693" y="5052907"/>
            <a:ext cx="1049867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B695B808-2E8C-9932-0C64-25707FF9A570}"/>
              </a:ext>
            </a:extLst>
          </p:cNvPr>
          <p:cNvSpPr/>
          <p:nvPr/>
        </p:nvSpPr>
        <p:spPr>
          <a:xfrm>
            <a:off x="838200" y="1584960"/>
            <a:ext cx="2067560" cy="2397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06E22072-6D09-200D-3ACD-78E1396A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786" y="70273"/>
            <a:ext cx="3450213" cy="301836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CD2642BC-8F88-D2A8-6476-FD6592674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787" y="3241674"/>
            <a:ext cx="3450213" cy="3546052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D5FFFEF4-B440-CD49-341E-C92F6099A480}"/>
              </a:ext>
            </a:extLst>
          </p:cNvPr>
          <p:cNvSpPr txBox="1"/>
          <p:nvPr/>
        </p:nvSpPr>
        <p:spPr>
          <a:xfrm>
            <a:off x="4863253" y="2905780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Összesen 4 dokumentum </a:t>
            </a:r>
            <a:b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van feltöltve az adatbázisba</a:t>
            </a:r>
          </a:p>
        </p:txBody>
      </p:sp>
    </p:spTree>
    <p:extLst>
      <p:ext uri="{BB962C8B-B14F-4D97-AF65-F5344CB8AC3E}">
        <p14:creationId xmlns:p14="http://schemas.microsoft.com/office/powerpoint/2010/main" val="38504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Kapcsolatok kezelése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7606EC3-5438-31DA-33AE-427AC897226E}"/>
              </a:ext>
            </a:extLst>
          </p:cNvPr>
          <p:cNvSpPr txBox="1"/>
          <p:nvPr/>
        </p:nvSpPr>
        <p:spPr>
          <a:xfrm>
            <a:off x="6226666" y="59266"/>
            <a:ext cx="5858933" cy="67394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bIns="0" rtlCol="0">
            <a:no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CourseSchema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add a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add a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weeks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add a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weeks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minimumSkill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add a minimum 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skill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beginner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intermediate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advanced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mongoose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CourseSchema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DD31219-2B6A-E544-BC42-DB217D410D89}"/>
              </a:ext>
            </a:extLst>
          </p:cNvPr>
          <p:cNvSpPr/>
          <p:nvPr/>
        </p:nvSpPr>
        <p:spPr>
          <a:xfrm>
            <a:off x="7477760" y="5588000"/>
            <a:ext cx="2174240" cy="1693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9C002CD-343C-0390-1E50-C8965D42189D}"/>
              </a:ext>
            </a:extLst>
          </p:cNvPr>
          <p:cNvSpPr txBox="1"/>
          <p:nvPr/>
        </p:nvSpPr>
        <p:spPr>
          <a:xfrm>
            <a:off x="521547" y="1991360"/>
            <a:ext cx="5330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Importáljuk be a 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Compass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segítségével a 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courses.json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fájlt.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C5FCAEAA-D801-4177-15AE-97C8DCF86AAC}"/>
              </a:ext>
            </a:extLst>
          </p:cNvPr>
          <p:cNvCxnSpPr/>
          <p:nvPr/>
        </p:nvCxnSpPr>
        <p:spPr>
          <a:xfrm flipH="1">
            <a:off x="8615680" y="5222240"/>
            <a:ext cx="440267" cy="4131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églalap 8">
            <a:extLst>
              <a:ext uri="{FF2B5EF4-FFF2-40B4-BE49-F238E27FC236}">
                <a16:creationId xmlns:a16="http://schemas.microsoft.com/office/drawing/2014/main" id="{4C9B01A1-8761-5044-5CDA-AE5D577D39BC}"/>
              </a:ext>
            </a:extLst>
          </p:cNvPr>
          <p:cNvSpPr/>
          <p:nvPr/>
        </p:nvSpPr>
        <p:spPr>
          <a:xfrm>
            <a:off x="6895253" y="5777653"/>
            <a:ext cx="1449494" cy="1964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5760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2ACD4-4A02-44CB-8DB0-1BED7A62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53" y="365125"/>
            <a:ext cx="11105147" cy="671195"/>
          </a:xfrm>
        </p:spPr>
        <p:txBody>
          <a:bodyPr>
            <a:normAutofit fontScale="90000"/>
          </a:bodyPr>
          <a:lstStyle/>
          <a:p>
            <a:r>
              <a:rPr lang="hu-HU" dirty="0"/>
              <a:t>Kurzusok útválasztása és kontrollerei (összes kurzus)</a:t>
            </a: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D9B7C60B-E72A-FB15-5331-A01E6E530AFB}"/>
              </a:ext>
            </a:extLst>
          </p:cNvPr>
          <p:cNvGrpSpPr/>
          <p:nvPr/>
        </p:nvGrpSpPr>
        <p:grpSpPr>
          <a:xfrm>
            <a:off x="70050" y="1164604"/>
            <a:ext cx="6665495" cy="5692652"/>
            <a:chOff x="70050" y="1164604"/>
            <a:chExt cx="6665495" cy="5692652"/>
          </a:xfrm>
        </p:grpSpPr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5DE68D45-8E4F-780A-C900-3271D3EA08F6}"/>
                </a:ext>
              </a:extLst>
            </p:cNvPr>
            <p:cNvSpPr txBox="1"/>
            <p:nvPr/>
          </p:nvSpPr>
          <p:spPr>
            <a:xfrm>
              <a:off x="70050" y="1472381"/>
              <a:ext cx="6665495" cy="53848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bIns="0">
              <a:noAutofit/>
            </a:bodyPr>
            <a:lstStyle/>
            <a:p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geocoder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"../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geocoder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"../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models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ErrorResponse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require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"../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utils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errorResponse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@desc   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Get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courses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@route  GET 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api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courses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@route  GET 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api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trainings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/: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hu-HU" sz="12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courses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// @access Public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exports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getCourses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async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try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find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Course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find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await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query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length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=== </a:t>
              </a:r>
              <a:r>
                <a:rPr lang="hu-HU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status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404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success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false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msg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Not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found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${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req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params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trainingId</a:t>
              </a:r>
              <a:r>
                <a:rPr lang="hu-HU" sz="12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hu-HU" sz="12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`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res</a:t>
              </a:r>
              <a:endPara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status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200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  .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({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success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count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length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data</a:t>
              </a:r>
              <a:r>
                <a:rPr lang="hu-HU" sz="12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hu-HU" sz="1200" b="0" dirty="0" err="1">
                  <a:solidFill>
                    <a:srgbClr val="4FC1FF"/>
                  </a:solidFill>
                  <a:effectLst/>
                  <a:latin typeface="Consolas" panose="020B0609020204030204" pitchFamily="49" charset="0"/>
                </a:rPr>
                <a:t>courses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})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 </a:t>
              </a:r>
              <a:r>
                <a:rPr lang="hu-HU" sz="12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catch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error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hu-HU" sz="12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next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hu-HU" sz="12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error</a:t>
              </a:r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}</a:t>
              </a:r>
            </a:p>
            <a:p>
              <a:r>
                <a:rPr lang="hu-HU" sz="12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C872E7B7-F824-40AD-89B2-C4373016C0B6}"/>
                </a:ext>
              </a:extLst>
            </p:cNvPr>
            <p:cNvSpPr txBox="1"/>
            <p:nvPr/>
          </p:nvSpPr>
          <p:spPr>
            <a:xfrm>
              <a:off x="70050" y="1164604"/>
              <a:ext cx="3860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hu-HU" sz="1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controllers</a:t>
              </a:r>
              <a:r>
                <a:rPr lang="hu-HU" sz="14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/courses.js</a:t>
              </a:r>
            </a:p>
          </p:txBody>
        </p:sp>
      </p:grpSp>
      <p:sp>
        <p:nvSpPr>
          <p:cNvPr id="6" name="Szövegdoboz 5">
            <a:extLst>
              <a:ext uri="{FF2B5EF4-FFF2-40B4-BE49-F238E27FC236}">
                <a16:creationId xmlns:a16="http://schemas.microsoft.com/office/drawing/2014/main" id="{704AAE64-0E01-E764-71E3-C6E3877CFFBC}"/>
              </a:ext>
            </a:extLst>
          </p:cNvPr>
          <p:cNvSpPr txBox="1"/>
          <p:nvPr/>
        </p:nvSpPr>
        <p:spPr>
          <a:xfrm>
            <a:off x="7213599" y="1803993"/>
            <a:ext cx="4871999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controllers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766C552-6C12-32E1-F52A-C95A88733A72}"/>
              </a:ext>
            </a:extLst>
          </p:cNvPr>
          <p:cNvSpPr txBox="1"/>
          <p:nvPr/>
        </p:nvSpPr>
        <p:spPr>
          <a:xfrm>
            <a:off x="7396480" y="1496216"/>
            <a:ext cx="386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/courses.js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290AD90-7870-989E-B1CD-CD2D03C5EC96}"/>
              </a:ext>
            </a:extLst>
          </p:cNvPr>
          <p:cNvSpPr txBox="1"/>
          <p:nvPr/>
        </p:nvSpPr>
        <p:spPr>
          <a:xfrm>
            <a:off x="7213599" y="3989207"/>
            <a:ext cx="4849707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trainings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92C4BA0-0B4B-1480-3BAC-51E7C97720ED}"/>
              </a:ext>
            </a:extLst>
          </p:cNvPr>
          <p:cNvSpPr txBox="1"/>
          <p:nvPr/>
        </p:nvSpPr>
        <p:spPr>
          <a:xfrm>
            <a:off x="7396480" y="3681430"/>
            <a:ext cx="386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server.js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A89653D-F386-3C53-8BA5-6BD385474571}"/>
              </a:ext>
            </a:extLst>
          </p:cNvPr>
          <p:cNvSpPr txBox="1"/>
          <p:nvPr/>
        </p:nvSpPr>
        <p:spPr>
          <a:xfrm>
            <a:off x="7301653" y="5361784"/>
            <a:ext cx="472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Teszteljük a /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courses</a:t>
            </a:r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útvonalat!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0562E8B8-D348-BBEA-1657-29E74073B113}"/>
              </a:ext>
            </a:extLst>
          </p:cNvPr>
          <p:cNvSpPr/>
          <p:nvPr/>
        </p:nvSpPr>
        <p:spPr>
          <a:xfrm>
            <a:off x="1019676" y="2627563"/>
            <a:ext cx="3333750" cy="184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DA6BC72-308F-C534-B7C4-7CBEF816906A}"/>
              </a:ext>
            </a:extLst>
          </p:cNvPr>
          <p:cNvSpPr/>
          <p:nvPr/>
        </p:nvSpPr>
        <p:spPr>
          <a:xfrm>
            <a:off x="1019676" y="2442411"/>
            <a:ext cx="1452813" cy="184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74AA9782-9ED5-C9B6-6DF8-A834CB2A60E8}"/>
              </a:ext>
            </a:extLst>
          </p:cNvPr>
          <p:cNvSpPr txBox="1"/>
          <p:nvPr/>
        </p:nvSpPr>
        <p:spPr>
          <a:xfrm>
            <a:off x="2686551" y="2100003"/>
            <a:ext cx="3961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Ezt a metódust két különböző útvonalon</a:t>
            </a:r>
          </a:p>
          <a:p>
            <a:pPr algn="l"/>
            <a:r>
              <a:rPr lang="hu-HU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akarjuk használni</a:t>
            </a:r>
          </a:p>
        </p:txBody>
      </p:sp>
    </p:spTree>
    <p:extLst>
      <p:ext uri="{BB962C8B-B14F-4D97-AF65-F5344CB8AC3E}">
        <p14:creationId xmlns:p14="http://schemas.microsoft.com/office/powerpoint/2010/main" val="279072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tx1">
            <a:lumMod val="85000"/>
            <a:lumOff val="15000"/>
          </a:schemeClr>
        </a:solidFill>
      </a:spPr>
      <a:bodyPr wrap="square" rtlCol="0">
        <a:spAutoFit/>
      </a:bodyPr>
      <a:lstStyle>
        <a:defPPr algn="l">
          <a:defRPr sz="1400" b="0" dirty="0" err="1" smtClean="0">
            <a:solidFill>
              <a:srgbClr val="4EC9B0"/>
            </a:solidFill>
            <a:effectLst/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24923</TotalTime>
  <Words>5657</Words>
  <Application>Microsoft Office PowerPoint</Application>
  <PresentationFormat>Szélesvásznú</PresentationFormat>
  <Paragraphs>787</Paragraphs>
  <Slides>27</Slides>
  <Notes>26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udemy sans</vt:lpstr>
      <vt:lpstr>Office-téma</vt:lpstr>
      <vt:lpstr>NodeJS</vt:lpstr>
      <vt:lpstr>Földrajzi lekérdezések</vt:lpstr>
      <vt:lpstr>Speciális szűrés</vt:lpstr>
      <vt:lpstr>Speciális szűrés</vt:lpstr>
      <vt:lpstr>Mezők kiválasztása és rendezés</vt:lpstr>
      <vt:lpstr>Oldalszám hozzáadása</vt:lpstr>
      <vt:lpstr>Oldalszám hozzáadása</vt:lpstr>
      <vt:lpstr>Kapcsolatok kezelése</vt:lpstr>
      <vt:lpstr>Kurzusok útválasztása és kontrollerei (összes kurzus)</vt:lpstr>
      <vt:lpstr>Kurzusok útválasztása és kontrollerei (adott képzés kurzusai)</vt:lpstr>
      <vt:lpstr>Populate</vt:lpstr>
      <vt:lpstr>Populate</vt:lpstr>
      <vt:lpstr>Virtual</vt:lpstr>
      <vt:lpstr>Kaszkádolt törlés</vt:lpstr>
      <vt:lpstr>Adott kurzus lekérése</vt:lpstr>
      <vt:lpstr>Új kurzus felvétele</vt:lpstr>
      <vt:lpstr>Kurzus frissítése</vt:lpstr>
      <vt:lpstr>Kurzus törlése</vt:lpstr>
      <vt:lpstr>Aggregálás - Átlag tandíj kiszámítása</vt:lpstr>
      <vt:lpstr>Aggregálás - Teljes tandíj kiszámítása</vt:lpstr>
      <vt:lpstr>Fotó feltöltése</vt:lpstr>
      <vt:lpstr>Fotó feltöltése</vt:lpstr>
      <vt:lpstr>Fotó feltöltése</vt:lpstr>
      <vt:lpstr>Fotó feltöltése</vt:lpstr>
      <vt:lpstr>Fotó feltöltése</vt:lpstr>
      <vt:lpstr>Lekérdezés támogató middleware</vt:lpstr>
      <vt:lpstr>Lekérdezés támogató middleware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NodeJS</dc:title>
  <dc:creator>Gábor Soós</dc:creator>
  <cp:lastModifiedBy>malagi@sulid.hu</cp:lastModifiedBy>
  <cp:revision>174</cp:revision>
  <dcterms:created xsi:type="dcterms:W3CDTF">2020-04-25T09:14:24Z</dcterms:created>
  <dcterms:modified xsi:type="dcterms:W3CDTF">2023-02-26T14:32:47Z</dcterms:modified>
</cp:coreProperties>
</file>